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0" r:id="rId4"/>
  </p:sldMasterIdLst>
  <p:notesMasterIdLst>
    <p:notesMasterId r:id="rId27"/>
  </p:notesMasterIdLst>
  <p:handoutMasterIdLst>
    <p:handoutMasterId r:id="rId28"/>
  </p:handoutMasterIdLst>
  <p:sldIdLst>
    <p:sldId id="266" r:id="rId5"/>
    <p:sldId id="267"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B"/>
    <a:srgbClr val="022B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6442" autoAdjust="0"/>
  </p:normalViewPr>
  <p:slideViewPr>
    <p:cSldViewPr snapToGrid="0">
      <p:cViewPr varScale="1">
        <p:scale>
          <a:sx n="91" d="100"/>
          <a:sy n="91" d="100"/>
        </p:scale>
        <p:origin x="56" y="1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24457-0F3C-4524-9FBF-5C03EDF2A3B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8863791-8756-4D19-B972-DDA97BAFE6F6}">
      <dgm:prSet/>
      <dgm:spPr/>
      <dgm:t>
        <a:bodyPr/>
        <a:lstStyle/>
        <a:p>
          <a:pPr>
            <a:lnSpc>
              <a:spcPct val="100000"/>
            </a:lnSpc>
          </a:pPr>
          <a:r>
            <a:rPr lang="en-US" b="1">
              <a:latin typeface="Gadugi" panose="020B0502040204020203" pitchFamily="34" charset="0"/>
              <a:ea typeface="Gadugi" panose="020B0502040204020203" pitchFamily="34" charset="0"/>
            </a:rPr>
            <a:t>Introduction – What is Human Resources Analytics?</a:t>
          </a:r>
        </a:p>
      </dgm:t>
    </dgm:pt>
    <dgm:pt modelId="{ADC4C8F9-8078-454E-8C6A-C6262B6B24C3}" type="parTrans" cxnId="{34B187F7-DB4C-429A-8CC1-9340D663E436}">
      <dgm:prSet/>
      <dgm:spPr/>
      <dgm:t>
        <a:bodyPr/>
        <a:lstStyle/>
        <a:p>
          <a:endParaRPr lang="en-US"/>
        </a:p>
      </dgm:t>
    </dgm:pt>
    <dgm:pt modelId="{EB353B1B-44A0-47FF-BC9A-E43D34E63DFB}" type="sibTrans" cxnId="{34B187F7-DB4C-429A-8CC1-9340D663E436}">
      <dgm:prSet/>
      <dgm:spPr/>
      <dgm:t>
        <a:bodyPr/>
        <a:lstStyle/>
        <a:p>
          <a:endParaRPr lang="en-US"/>
        </a:p>
      </dgm:t>
    </dgm:pt>
    <dgm:pt modelId="{30061252-5BBA-419A-B1D3-0C4300A7DEC6}">
      <dgm:prSet/>
      <dgm:spPr/>
      <dgm:t>
        <a:bodyPr/>
        <a:lstStyle/>
        <a:p>
          <a:pPr>
            <a:lnSpc>
              <a:spcPct val="100000"/>
            </a:lnSpc>
          </a:pPr>
          <a:r>
            <a:rPr lang="en-US" b="1">
              <a:latin typeface="Gadugi" panose="020B0502040204020203" pitchFamily="34" charset="0"/>
              <a:ea typeface="Gadugi" panose="020B0502040204020203" pitchFamily="34" charset="0"/>
            </a:rPr>
            <a:t>Applications of Human Resource Analytics</a:t>
          </a:r>
        </a:p>
      </dgm:t>
    </dgm:pt>
    <dgm:pt modelId="{5CB3626B-ED75-4766-B765-4E3AE7639652}" type="parTrans" cxnId="{D5BB7ECB-0FF5-4BC5-B2E6-EE841D38B221}">
      <dgm:prSet/>
      <dgm:spPr/>
      <dgm:t>
        <a:bodyPr/>
        <a:lstStyle/>
        <a:p>
          <a:endParaRPr lang="en-US"/>
        </a:p>
      </dgm:t>
    </dgm:pt>
    <dgm:pt modelId="{14B396F9-438C-4BEA-897A-E3716EA87F66}" type="sibTrans" cxnId="{D5BB7ECB-0FF5-4BC5-B2E6-EE841D38B221}">
      <dgm:prSet/>
      <dgm:spPr/>
      <dgm:t>
        <a:bodyPr/>
        <a:lstStyle/>
        <a:p>
          <a:endParaRPr lang="en-US"/>
        </a:p>
      </dgm:t>
    </dgm:pt>
    <dgm:pt modelId="{49099F29-36F6-4CC5-8F3A-18F9CAEDBA1A}">
      <dgm:prSet/>
      <dgm:spPr/>
      <dgm:t>
        <a:bodyPr/>
        <a:lstStyle/>
        <a:p>
          <a:pPr>
            <a:lnSpc>
              <a:spcPct val="100000"/>
            </a:lnSpc>
          </a:pPr>
          <a:r>
            <a:rPr lang="en-US" b="1">
              <a:latin typeface="Gadugi" panose="020B0502040204020203" pitchFamily="34" charset="0"/>
              <a:ea typeface="Gadugi" panose="020B0502040204020203" pitchFamily="34" charset="0"/>
            </a:rPr>
            <a:t>Future for HRA</a:t>
          </a:r>
        </a:p>
      </dgm:t>
    </dgm:pt>
    <dgm:pt modelId="{83869ABD-4EC4-4713-814B-B90F7E8CA94C}" type="parTrans" cxnId="{D18F7437-17AA-489F-9491-96CC4E27FA9D}">
      <dgm:prSet/>
      <dgm:spPr/>
      <dgm:t>
        <a:bodyPr/>
        <a:lstStyle/>
        <a:p>
          <a:endParaRPr lang="en-US"/>
        </a:p>
      </dgm:t>
    </dgm:pt>
    <dgm:pt modelId="{4F1856A7-C70B-45B1-B6F0-8C0E4DD0D4C7}" type="sibTrans" cxnId="{D18F7437-17AA-489F-9491-96CC4E27FA9D}">
      <dgm:prSet/>
      <dgm:spPr/>
      <dgm:t>
        <a:bodyPr/>
        <a:lstStyle/>
        <a:p>
          <a:endParaRPr lang="en-US"/>
        </a:p>
      </dgm:t>
    </dgm:pt>
    <dgm:pt modelId="{D2E56054-1999-42D4-AB22-A2B1CBAA3EFD}">
      <dgm:prSet/>
      <dgm:spPr/>
      <dgm:t>
        <a:bodyPr/>
        <a:lstStyle/>
        <a:p>
          <a:pPr>
            <a:lnSpc>
              <a:spcPct val="100000"/>
            </a:lnSpc>
          </a:pPr>
          <a:r>
            <a:rPr lang="en-US" b="1">
              <a:latin typeface="Gadugi" panose="020B0502040204020203" pitchFamily="34" charset="0"/>
              <a:ea typeface="Gadugi" panose="020B0502040204020203" pitchFamily="34" charset="0"/>
            </a:rPr>
            <a:t>Steps we used in our project</a:t>
          </a:r>
        </a:p>
      </dgm:t>
    </dgm:pt>
    <dgm:pt modelId="{F6CCF8F0-0C88-45E9-9973-A86069A2856D}" type="parTrans" cxnId="{76742042-46C5-45A9-B2D7-4F5D0E79F6A7}">
      <dgm:prSet/>
      <dgm:spPr/>
      <dgm:t>
        <a:bodyPr/>
        <a:lstStyle/>
        <a:p>
          <a:endParaRPr lang="en-US"/>
        </a:p>
      </dgm:t>
    </dgm:pt>
    <dgm:pt modelId="{1CFC9CBE-F286-46FC-956F-64DD29C2C228}" type="sibTrans" cxnId="{76742042-46C5-45A9-B2D7-4F5D0E79F6A7}">
      <dgm:prSet/>
      <dgm:spPr/>
      <dgm:t>
        <a:bodyPr/>
        <a:lstStyle/>
        <a:p>
          <a:endParaRPr lang="en-US"/>
        </a:p>
      </dgm:t>
    </dgm:pt>
    <dgm:pt modelId="{6618400E-2904-47E3-B3D3-72116A11D3CB}">
      <dgm:prSet/>
      <dgm:spPr/>
      <dgm:t>
        <a:bodyPr/>
        <a:lstStyle/>
        <a:p>
          <a:pPr>
            <a:lnSpc>
              <a:spcPct val="100000"/>
            </a:lnSpc>
          </a:pPr>
          <a:r>
            <a:rPr lang="en-US" b="1">
              <a:latin typeface="Gadugi" panose="020B0502040204020203" pitchFamily="34" charset="0"/>
              <a:ea typeface="Gadugi" panose="020B0502040204020203" pitchFamily="34" charset="0"/>
            </a:rPr>
            <a:t>Detailed step by step process</a:t>
          </a:r>
        </a:p>
      </dgm:t>
    </dgm:pt>
    <dgm:pt modelId="{1D08E812-ED7E-4072-B01C-FF35E99432DD}" type="parTrans" cxnId="{1F36D1B7-03A9-44A4-ABC4-920187DC3862}">
      <dgm:prSet/>
      <dgm:spPr/>
      <dgm:t>
        <a:bodyPr/>
        <a:lstStyle/>
        <a:p>
          <a:endParaRPr lang="en-US"/>
        </a:p>
      </dgm:t>
    </dgm:pt>
    <dgm:pt modelId="{3FB6B8D5-C87B-4801-8AF7-752B4574EDBE}" type="sibTrans" cxnId="{1F36D1B7-03A9-44A4-ABC4-920187DC3862}">
      <dgm:prSet/>
      <dgm:spPr/>
      <dgm:t>
        <a:bodyPr/>
        <a:lstStyle/>
        <a:p>
          <a:endParaRPr lang="en-US"/>
        </a:p>
      </dgm:t>
    </dgm:pt>
    <dgm:pt modelId="{7E71D2FA-95F1-4939-9885-930AA9CF84C4}">
      <dgm:prSet/>
      <dgm:spPr/>
      <dgm:t>
        <a:bodyPr/>
        <a:lstStyle/>
        <a:p>
          <a:pPr>
            <a:lnSpc>
              <a:spcPct val="100000"/>
            </a:lnSpc>
          </a:pPr>
          <a:r>
            <a:rPr lang="en-US" b="1" dirty="0">
              <a:latin typeface="Gadugi" panose="020B0502040204020203" pitchFamily="34" charset="0"/>
              <a:ea typeface="Gadugi" panose="020B0502040204020203" pitchFamily="34" charset="0"/>
            </a:rPr>
            <a:t>Final accuracy scores and confusion matrices</a:t>
          </a:r>
        </a:p>
      </dgm:t>
    </dgm:pt>
    <dgm:pt modelId="{8E3A1602-5522-4F71-B71F-66FDEB8F3B53}" type="parTrans" cxnId="{DA5F544E-7B26-4B5F-B38A-1F4F191359EB}">
      <dgm:prSet/>
      <dgm:spPr/>
      <dgm:t>
        <a:bodyPr/>
        <a:lstStyle/>
        <a:p>
          <a:endParaRPr lang="en-US"/>
        </a:p>
      </dgm:t>
    </dgm:pt>
    <dgm:pt modelId="{018A0F39-0088-493A-B1A7-2336E1183401}" type="sibTrans" cxnId="{DA5F544E-7B26-4B5F-B38A-1F4F191359EB}">
      <dgm:prSet/>
      <dgm:spPr/>
      <dgm:t>
        <a:bodyPr/>
        <a:lstStyle/>
        <a:p>
          <a:endParaRPr lang="en-US"/>
        </a:p>
      </dgm:t>
    </dgm:pt>
    <dgm:pt modelId="{74AF168C-6811-4390-87E0-E609EB1C7389}">
      <dgm:prSet/>
      <dgm:spPr/>
      <dgm:t>
        <a:bodyPr/>
        <a:lstStyle/>
        <a:p>
          <a:pPr>
            <a:lnSpc>
              <a:spcPct val="100000"/>
            </a:lnSpc>
          </a:pPr>
          <a:r>
            <a:rPr lang="en-US" b="1">
              <a:latin typeface="Gadugi" panose="020B0502040204020203" pitchFamily="34" charset="0"/>
              <a:ea typeface="Gadugi" panose="020B0502040204020203" pitchFamily="34" charset="0"/>
            </a:rPr>
            <a:t>How our project will help the companies and conclusion</a:t>
          </a:r>
        </a:p>
      </dgm:t>
    </dgm:pt>
    <dgm:pt modelId="{1AF01319-38A4-4FC9-9E5F-3EB38C40CD22}" type="parTrans" cxnId="{68AE83DC-6CE8-4A07-BCE1-87F0B8CD8920}">
      <dgm:prSet/>
      <dgm:spPr/>
      <dgm:t>
        <a:bodyPr/>
        <a:lstStyle/>
        <a:p>
          <a:endParaRPr lang="en-US"/>
        </a:p>
      </dgm:t>
    </dgm:pt>
    <dgm:pt modelId="{C0C20BC3-B099-4237-A2A3-8411512E417C}" type="sibTrans" cxnId="{68AE83DC-6CE8-4A07-BCE1-87F0B8CD8920}">
      <dgm:prSet/>
      <dgm:spPr/>
      <dgm:t>
        <a:bodyPr/>
        <a:lstStyle/>
        <a:p>
          <a:endParaRPr lang="en-US"/>
        </a:p>
      </dgm:t>
    </dgm:pt>
    <dgm:pt modelId="{0C41803D-7B8A-492C-927F-31B323CDA592}" type="pres">
      <dgm:prSet presAssocID="{9F924457-0F3C-4524-9FBF-5C03EDF2A3BA}" presName="root" presStyleCnt="0">
        <dgm:presLayoutVars>
          <dgm:dir/>
          <dgm:resizeHandles val="exact"/>
        </dgm:presLayoutVars>
      </dgm:prSet>
      <dgm:spPr/>
    </dgm:pt>
    <dgm:pt modelId="{C11D3D97-3307-4376-A8F3-E24087C4E2E6}" type="pres">
      <dgm:prSet presAssocID="{A8863791-8756-4D19-B972-DDA97BAFE6F6}" presName="compNode" presStyleCnt="0"/>
      <dgm:spPr/>
    </dgm:pt>
    <dgm:pt modelId="{E78B8A5E-7D5A-499B-AFD8-C173663CAA45}" type="pres">
      <dgm:prSet presAssocID="{A8863791-8756-4D19-B972-DDA97BAFE6F6}" presName="bgRect" presStyleLbl="bgShp" presStyleIdx="0" presStyleCnt="7"/>
      <dgm:spPr/>
    </dgm:pt>
    <dgm:pt modelId="{B8BEC380-AE06-47DF-8525-D2BE80EDE3C9}" type="pres">
      <dgm:prSet presAssocID="{A8863791-8756-4D19-B972-DDA97BAFE6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382E3C8-FB26-47E4-906B-4D77916A812C}" type="pres">
      <dgm:prSet presAssocID="{A8863791-8756-4D19-B972-DDA97BAFE6F6}" presName="spaceRect" presStyleCnt="0"/>
      <dgm:spPr/>
    </dgm:pt>
    <dgm:pt modelId="{03815A9E-5446-47F0-AFBB-0883460C71A0}" type="pres">
      <dgm:prSet presAssocID="{A8863791-8756-4D19-B972-DDA97BAFE6F6}" presName="parTx" presStyleLbl="revTx" presStyleIdx="0" presStyleCnt="7">
        <dgm:presLayoutVars>
          <dgm:chMax val="0"/>
          <dgm:chPref val="0"/>
        </dgm:presLayoutVars>
      </dgm:prSet>
      <dgm:spPr/>
    </dgm:pt>
    <dgm:pt modelId="{54A22692-B64F-449B-B084-5F9307EE279F}" type="pres">
      <dgm:prSet presAssocID="{EB353B1B-44A0-47FF-BC9A-E43D34E63DFB}" presName="sibTrans" presStyleCnt="0"/>
      <dgm:spPr/>
    </dgm:pt>
    <dgm:pt modelId="{169B674F-3454-42BF-927B-748A9EE98BCB}" type="pres">
      <dgm:prSet presAssocID="{30061252-5BBA-419A-B1D3-0C4300A7DEC6}" presName="compNode" presStyleCnt="0"/>
      <dgm:spPr/>
    </dgm:pt>
    <dgm:pt modelId="{85E5B4EC-148D-432B-8ED3-E9EC30201B41}" type="pres">
      <dgm:prSet presAssocID="{30061252-5BBA-419A-B1D3-0C4300A7DEC6}" presName="bgRect" presStyleLbl="bgShp" presStyleIdx="1" presStyleCnt="7"/>
      <dgm:spPr/>
    </dgm:pt>
    <dgm:pt modelId="{97C73760-152A-49F4-A1BD-310025CA1481}" type="pres">
      <dgm:prSet presAssocID="{30061252-5BBA-419A-B1D3-0C4300A7DEC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56026E46-044A-4783-9CF3-E2DF9100828E}" type="pres">
      <dgm:prSet presAssocID="{30061252-5BBA-419A-B1D3-0C4300A7DEC6}" presName="spaceRect" presStyleCnt="0"/>
      <dgm:spPr/>
    </dgm:pt>
    <dgm:pt modelId="{1613D43E-78AC-4A37-8CF6-5F2C0CA44403}" type="pres">
      <dgm:prSet presAssocID="{30061252-5BBA-419A-B1D3-0C4300A7DEC6}" presName="parTx" presStyleLbl="revTx" presStyleIdx="1" presStyleCnt="7">
        <dgm:presLayoutVars>
          <dgm:chMax val="0"/>
          <dgm:chPref val="0"/>
        </dgm:presLayoutVars>
      </dgm:prSet>
      <dgm:spPr/>
    </dgm:pt>
    <dgm:pt modelId="{5AD4D387-E353-4259-BDA0-3129D8035B20}" type="pres">
      <dgm:prSet presAssocID="{14B396F9-438C-4BEA-897A-E3716EA87F66}" presName="sibTrans" presStyleCnt="0"/>
      <dgm:spPr/>
    </dgm:pt>
    <dgm:pt modelId="{104C65CC-DB0A-4956-8409-45B28F804234}" type="pres">
      <dgm:prSet presAssocID="{49099F29-36F6-4CC5-8F3A-18F9CAEDBA1A}" presName="compNode" presStyleCnt="0"/>
      <dgm:spPr/>
    </dgm:pt>
    <dgm:pt modelId="{FED5DFAC-C81A-49EB-8118-418472BEA72D}" type="pres">
      <dgm:prSet presAssocID="{49099F29-36F6-4CC5-8F3A-18F9CAEDBA1A}" presName="bgRect" presStyleLbl="bgShp" presStyleIdx="2" presStyleCnt="7"/>
      <dgm:spPr/>
    </dgm:pt>
    <dgm:pt modelId="{5E17CEA5-51E2-455A-B118-7A764FACE1B6}" type="pres">
      <dgm:prSet presAssocID="{49099F29-36F6-4CC5-8F3A-18F9CAEDBA1A}"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2D6B7F1-330A-4E39-B64A-86425941432A}" type="pres">
      <dgm:prSet presAssocID="{49099F29-36F6-4CC5-8F3A-18F9CAEDBA1A}" presName="spaceRect" presStyleCnt="0"/>
      <dgm:spPr/>
    </dgm:pt>
    <dgm:pt modelId="{2057EC13-2BA5-4866-BBE9-8BB0179DE9F1}" type="pres">
      <dgm:prSet presAssocID="{49099F29-36F6-4CC5-8F3A-18F9CAEDBA1A}" presName="parTx" presStyleLbl="revTx" presStyleIdx="2" presStyleCnt="7">
        <dgm:presLayoutVars>
          <dgm:chMax val="0"/>
          <dgm:chPref val="0"/>
        </dgm:presLayoutVars>
      </dgm:prSet>
      <dgm:spPr/>
    </dgm:pt>
    <dgm:pt modelId="{5FA903E7-FFD3-4311-A4BE-A7BD6B13CC31}" type="pres">
      <dgm:prSet presAssocID="{4F1856A7-C70B-45B1-B6F0-8C0E4DD0D4C7}" presName="sibTrans" presStyleCnt="0"/>
      <dgm:spPr/>
    </dgm:pt>
    <dgm:pt modelId="{F327E918-FF56-4AFD-B063-321D74C98F70}" type="pres">
      <dgm:prSet presAssocID="{D2E56054-1999-42D4-AB22-A2B1CBAA3EFD}" presName="compNode" presStyleCnt="0"/>
      <dgm:spPr/>
    </dgm:pt>
    <dgm:pt modelId="{07AC93B0-7872-4622-896E-AE2D2DDD2FCF}" type="pres">
      <dgm:prSet presAssocID="{D2E56054-1999-42D4-AB22-A2B1CBAA3EFD}" presName="bgRect" presStyleLbl="bgShp" presStyleIdx="3" presStyleCnt="7"/>
      <dgm:spPr/>
    </dgm:pt>
    <dgm:pt modelId="{60E06229-46BB-47A4-A391-7F9CD6B1B2DC}" type="pres">
      <dgm:prSet presAssocID="{D2E56054-1999-42D4-AB22-A2B1CBAA3EF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F47AC32-FF7B-4A3B-A4D0-A01736F3E65F}" type="pres">
      <dgm:prSet presAssocID="{D2E56054-1999-42D4-AB22-A2B1CBAA3EFD}" presName="spaceRect" presStyleCnt="0"/>
      <dgm:spPr/>
    </dgm:pt>
    <dgm:pt modelId="{A2368402-92DC-42F0-B1C8-5710E2346129}" type="pres">
      <dgm:prSet presAssocID="{D2E56054-1999-42D4-AB22-A2B1CBAA3EFD}" presName="parTx" presStyleLbl="revTx" presStyleIdx="3" presStyleCnt="7">
        <dgm:presLayoutVars>
          <dgm:chMax val="0"/>
          <dgm:chPref val="0"/>
        </dgm:presLayoutVars>
      </dgm:prSet>
      <dgm:spPr/>
    </dgm:pt>
    <dgm:pt modelId="{EDD5697C-CB57-4B17-968A-64282782B013}" type="pres">
      <dgm:prSet presAssocID="{1CFC9CBE-F286-46FC-956F-64DD29C2C228}" presName="sibTrans" presStyleCnt="0"/>
      <dgm:spPr/>
    </dgm:pt>
    <dgm:pt modelId="{C3FD60DB-B96A-4E2B-946B-D7CABBBB15A7}" type="pres">
      <dgm:prSet presAssocID="{6618400E-2904-47E3-B3D3-72116A11D3CB}" presName="compNode" presStyleCnt="0"/>
      <dgm:spPr/>
    </dgm:pt>
    <dgm:pt modelId="{704D1BDC-5DBF-4392-AC20-97E1EA2A8C3B}" type="pres">
      <dgm:prSet presAssocID="{6618400E-2904-47E3-B3D3-72116A11D3CB}" presName="bgRect" presStyleLbl="bgShp" presStyleIdx="4" presStyleCnt="7"/>
      <dgm:spPr/>
    </dgm:pt>
    <dgm:pt modelId="{6AD51B40-15D5-4A79-B4DC-F46F3F547641}" type="pres">
      <dgm:prSet presAssocID="{6618400E-2904-47E3-B3D3-72116A11D3C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786FA8A7-25E5-4FFF-B460-BFEC10B423DF}" type="pres">
      <dgm:prSet presAssocID="{6618400E-2904-47E3-B3D3-72116A11D3CB}" presName="spaceRect" presStyleCnt="0"/>
      <dgm:spPr/>
    </dgm:pt>
    <dgm:pt modelId="{9313DDFC-EC2C-491F-BE50-1DDD912892A6}" type="pres">
      <dgm:prSet presAssocID="{6618400E-2904-47E3-B3D3-72116A11D3CB}" presName="parTx" presStyleLbl="revTx" presStyleIdx="4" presStyleCnt="7">
        <dgm:presLayoutVars>
          <dgm:chMax val="0"/>
          <dgm:chPref val="0"/>
        </dgm:presLayoutVars>
      </dgm:prSet>
      <dgm:spPr/>
    </dgm:pt>
    <dgm:pt modelId="{93C04A51-E647-4D13-9258-E0955BFDB3F1}" type="pres">
      <dgm:prSet presAssocID="{3FB6B8D5-C87B-4801-8AF7-752B4574EDBE}" presName="sibTrans" presStyleCnt="0"/>
      <dgm:spPr/>
    </dgm:pt>
    <dgm:pt modelId="{EC40EFF6-DFDE-4B89-A099-E661E6FA1494}" type="pres">
      <dgm:prSet presAssocID="{7E71D2FA-95F1-4939-9885-930AA9CF84C4}" presName="compNode" presStyleCnt="0"/>
      <dgm:spPr/>
    </dgm:pt>
    <dgm:pt modelId="{FD02A9D2-E57A-4C53-9B1B-20153A4EF44C}" type="pres">
      <dgm:prSet presAssocID="{7E71D2FA-95F1-4939-9885-930AA9CF84C4}" presName="bgRect" presStyleLbl="bgShp" presStyleIdx="5" presStyleCnt="7"/>
      <dgm:spPr/>
    </dgm:pt>
    <dgm:pt modelId="{1C45746F-FEA4-4B7B-A8FE-5AB5C7A000D0}" type="pres">
      <dgm:prSet presAssocID="{7E71D2FA-95F1-4939-9885-930AA9CF84C4}"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llseye"/>
        </a:ext>
      </dgm:extLst>
    </dgm:pt>
    <dgm:pt modelId="{F16E46D7-4025-4A93-A382-83916BEE04E7}" type="pres">
      <dgm:prSet presAssocID="{7E71D2FA-95F1-4939-9885-930AA9CF84C4}" presName="spaceRect" presStyleCnt="0"/>
      <dgm:spPr/>
    </dgm:pt>
    <dgm:pt modelId="{EDF42E9A-58B4-4456-81CB-E953F97C23FC}" type="pres">
      <dgm:prSet presAssocID="{7E71D2FA-95F1-4939-9885-930AA9CF84C4}" presName="parTx" presStyleLbl="revTx" presStyleIdx="5" presStyleCnt="7">
        <dgm:presLayoutVars>
          <dgm:chMax val="0"/>
          <dgm:chPref val="0"/>
        </dgm:presLayoutVars>
      </dgm:prSet>
      <dgm:spPr/>
    </dgm:pt>
    <dgm:pt modelId="{28F4DADB-9BE2-45AC-87C4-57D05C96FBD0}" type="pres">
      <dgm:prSet presAssocID="{018A0F39-0088-493A-B1A7-2336E1183401}" presName="sibTrans" presStyleCnt="0"/>
      <dgm:spPr/>
    </dgm:pt>
    <dgm:pt modelId="{8B383DEA-DA8D-4868-948F-E5113286B809}" type="pres">
      <dgm:prSet presAssocID="{74AF168C-6811-4390-87E0-E609EB1C7389}" presName="compNode" presStyleCnt="0"/>
      <dgm:spPr/>
    </dgm:pt>
    <dgm:pt modelId="{E45957F3-9DB4-44AB-8303-29AFFD1CD9EE}" type="pres">
      <dgm:prSet presAssocID="{74AF168C-6811-4390-87E0-E609EB1C7389}" presName="bgRect" presStyleLbl="bgShp" presStyleIdx="6" presStyleCnt="7"/>
      <dgm:spPr/>
    </dgm:pt>
    <dgm:pt modelId="{A0E2E0F6-53C9-4D6E-9DE0-6C3B79CB6163}" type="pres">
      <dgm:prSet presAssocID="{74AF168C-6811-4390-87E0-E609EB1C738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8BE11563-96B5-4C98-93AA-441A3586418F}" type="pres">
      <dgm:prSet presAssocID="{74AF168C-6811-4390-87E0-E609EB1C7389}" presName="spaceRect" presStyleCnt="0"/>
      <dgm:spPr/>
    </dgm:pt>
    <dgm:pt modelId="{0091F5A5-5384-4D91-B5C6-7CD223A7AF19}" type="pres">
      <dgm:prSet presAssocID="{74AF168C-6811-4390-87E0-E609EB1C7389}" presName="parTx" presStyleLbl="revTx" presStyleIdx="6" presStyleCnt="7">
        <dgm:presLayoutVars>
          <dgm:chMax val="0"/>
          <dgm:chPref val="0"/>
        </dgm:presLayoutVars>
      </dgm:prSet>
      <dgm:spPr/>
    </dgm:pt>
  </dgm:ptLst>
  <dgm:cxnLst>
    <dgm:cxn modelId="{75509716-EC4F-4C69-81F9-30D4AE0E565C}" type="presOf" srcId="{74AF168C-6811-4390-87E0-E609EB1C7389}" destId="{0091F5A5-5384-4D91-B5C6-7CD223A7AF19}" srcOrd="0" destOrd="0" presId="urn:microsoft.com/office/officeart/2018/2/layout/IconVerticalSolidList"/>
    <dgm:cxn modelId="{D18F7437-17AA-489F-9491-96CC4E27FA9D}" srcId="{9F924457-0F3C-4524-9FBF-5C03EDF2A3BA}" destId="{49099F29-36F6-4CC5-8F3A-18F9CAEDBA1A}" srcOrd="2" destOrd="0" parTransId="{83869ABD-4EC4-4713-814B-B90F7E8CA94C}" sibTransId="{4F1856A7-C70B-45B1-B6F0-8C0E4DD0D4C7}"/>
    <dgm:cxn modelId="{7C73785B-5673-416F-A6FB-E6C185830890}" type="presOf" srcId="{49099F29-36F6-4CC5-8F3A-18F9CAEDBA1A}" destId="{2057EC13-2BA5-4866-BBE9-8BB0179DE9F1}" srcOrd="0" destOrd="0" presId="urn:microsoft.com/office/officeart/2018/2/layout/IconVerticalSolidList"/>
    <dgm:cxn modelId="{76742042-46C5-45A9-B2D7-4F5D0E79F6A7}" srcId="{9F924457-0F3C-4524-9FBF-5C03EDF2A3BA}" destId="{D2E56054-1999-42D4-AB22-A2B1CBAA3EFD}" srcOrd="3" destOrd="0" parTransId="{F6CCF8F0-0C88-45E9-9973-A86069A2856D}" sibTransId="{1CFC9CBE-F286-46FC-956F-64DD29C2C228}"/>
    <dgm:cxn modelId="{1736404C-A709-4E52-AD4C-D42C15C19748}" type="presOf" srcId="{A8863791-8756-4D19-B972-DDA97BAFE6F6}" destId="{03815A9E-5446-47F0-AFBB-0883460C71A0}" srcOrd="0" destOrd="0" presId="urn:microsoft.com/office/officeart/2018/2/layout/IconVerticalSolidList"/>
    <dgm:cxn modelId="{DA5F544E-7B26-4B5F-B38A-1F4F191359EB}" srcId="{9F924457-0F3C-4524-9FBF-5C03EDF2A3BA}" destId="{7E71D2FA-95F1-4939-9885-930AA9CF84C4}" srcOrd="5" destOrd="0" parTransId="{8E3A1602-5522-4F71-B71F-66FDEB8F3B53}" sibTransId="{018A0F39-0088-493A-B1A7-2336E1183401}"/>
    <dgm:cxn modelId="{5183775A-86AF-41DC-9626-21AC3FF4AAE7}" type="presOf" srcId="{D2E56054-1999-42D4-AB22-A2B1CBAA3EFD}" destId="{A2368402-92DC-42F0-B1C8-5710E2346129}" srcOrd="0" destOrd="0" presId="urn:microsoft.com/office/officeart/2018/2/layout/IconVerticalSolidList"/>
    <dgm:cxn modelId="{9D998BAA-8ACF-49E5-8A44-43D7B59A4DFE}" type="presOf" srcId="{7E71D2FA-95F1-4939-9885-930AA9CF84C4}" destId="{EDF42E9A-58B4-4456-81CB-E953F97C23FC}" srcOrd="0" destOrd="0" presId="urn:microsoft.com/office/officeart/2018/2/layout/IconVerticalSolidList"/>
    <dgm:cxn modelId="{1F36D1B7-03A9-44A4-ABC4-920187DC3862}" srcId="{9F924457-0F3C-4524-9FBF-5C03EDF2A3BA}" destId="{6618400E-2904-47E3-B3D3-72116A11D3CB}" srcOrd="4" destOrd="0" parTransId="{1D08E812-ED7E-4072-B01C-FF35E99432DD}" sibTransId="{3FB6B8D5-C87B-4801-8AF7-752B4574EDBE}"/>
    <dgm:cxn modelId="{F1AEEEBD-BE8F-4EA2-861B-95C2C681BAF2}" type="presOf" srcId="{6618400E-2904-47E3-B3D3-72116A11D3CB}" destId="{9313DDFC-EC2C-491F-BE50-1DDD912892A6}" srcOrd="0" destOrd="0" presId="urn:microsoft.com/office/officeart/2018/2/layout/IconVerticalSolidList"/>
    <dgm:cxn modelId="{D5BB7ECB-0FF5-4BC5-B2E6-EE841D38B221}" srcId="{9F924457-0F3C-4524-9FBF-5C03EDF2A3BA}" destId="{30061252-5BBA-419A-B1D3-0C4300A7DEC6}" srcOrd="1" destOrd="0" parTransId="{5CB3626B-ED75-4766-B765-4E3AE7639652}" sibTransId="{14B396F9-438C-4BEA-897A-E3716EA87F66}"/>
    <dgm:cxn modelId="{B2B2EAD5-ABA9-4A45-9F5B-CD7489CEBF27}" type="presOf" srcId="{30061252-5BBA-419A-B1D3-0C4300A7DEC6}" destId="{1613D43E-78AC-4A37-8CF6-5F2C0CA44403}" srcOrd="0" destOrd="0" presId="urn:microsoft.com/office/officeart/2018/2/layout/IconVerticalSolidList"/>
    <dgm:cxn modelId="{68AE83DC-6CE8-4A07-BCE1-87F0B8CD8920}" srcId="{9F924457-0F3C-4524-9FBF-5C03EDF2A3BA}" destId="{74AF168C-6811-4390-87E0-E609EB1C7389}" srcOrd="6" destOrd="0" parTransId="{1AF01319-38A4-4FC9-9E5F-3EB38C40CD22}" sibTransId="{C0C20BC3-B099-4237-A2A3-8411512E417C}"/>
    <dgm:cxn modelId="{261F92E4-1DC7-4E6A-AE6D-D19051FDAEFC}" type="presOf" srcId="{9F924457-0F3C-4524-9FBF-5C03EDF2A3BA}" destId="{0C41803D-7B8A-492C-927F-31B323CDA592}" srcOrd="0" destOrd="0" presId="urn:microsoft.com/office/officeart/2018/2/layout/IconVerticalSolidList"/>
    <dgm:cxn modelId="{34B187F7-DB4C-429A-8CC1-9340D663E436}" srcId="{9F924457-0F3C-4524-9FBF-5C03EDF2A3BA}" destId="{A8863791-8756-4D19-B972-DDA97BAFE6F6}" srcOrd="0" destOrd="0" parTransId="{ADC4C8F9-8078-454E-8C6A-C6262B6B24C3}" sibTransId="{EB353B1B-44A0-47FF-BC9A-E43D34E63DFB}"/>
    <dgm:cxn modelId="{7CA0D13F-2E8F-4DA8-BF16-D3DBC8237CAD}" type="presParOf" srcId="{0C41803D-7B8A-492C-927F-31B323CDA592}" destId="{C11D3D97-3307-4376-A8F3-E24087C4E2E6}" srcOrd="0" destOrd="0" presId="urn:microsoft.com/office/officeart/2018/2/layout/IconVerticalSolidList"/>
    <dgm:cxn modelId="{42ED0580-6D20-4ED0-B5B4-D90C1689A2EE}" type="presParOf" srcId="{C11D3D97-3307-4376-A8F3-E24087C4E2E6}" destId="{E78B8A5E-7D5A-499B-AFD8-C173663CAA45}" srcOrd="0" destOrd="0" presId="urn:microsoft.com/office/officeart/2018/2/layout/IconVerticalSolidList"/>
    <dgm:cxn modelId="{E7A9E174-F89D-4B8C-9859-DEDBB4B61AB9}" type="presParOf" srcId="{C11D3D97-3307-4376-A8F3-E24087C4E2E6}" destId="{B8BEC380-AE06-47DF-8525-D2BE80EDE3C9}" srcOrd="1" destOrd="0" presId="urn:microsoft.com/office/officeart/2018/2/layout/IconVerticalSolidList"/>
    <dgm:cxn modelId="{D227DDF4-4291-458E-9254-B67500A47768}" type="presParOf" srcId="{C11D3D97-3307-4376-A8F3-E24087C4E2E6}" destId="{F382E3C8-FB26-47E4-906B-4D77916A812C}" srcOrd="2" destOrd="0" presId="urn:microsoft.com/office/officeart/2018/2/layout/IconVerticalSolidList"/>
    <dgm:cxn modelId="{05982F45-6DD1-4464-B10C-FDAD7459A4C0}" type="presParOf" srcId="{C11D3D97-3307-4376-A8F3-E24087C4E2E6}" destId="{03815A9E-5446-47F0-AFBB-0883460C71A0}" srcOrd="3" destOrd="0" presId="urn:microsoft.com/office/officeart/2018/2/layout/IconVerticalSolidList"/>
    <dgm:cxn modelId="{1D5E9D9F-107E-4155-83FB-EBF8CB8F73E4}" type="presParOf" srcId="{0C41803D-7B8A-492C-927F-31B323CDA592}" destId="{54A22692-B64F-449B-B084-5F9307EE279F}" srcOrd="1" destOrd="0" presId="urn:microsoft.com/office/officeart/2018/2/layout/IconVerticalSolidList"/>
    <dgm:cxn modelId="{9B736AB4-B96A-4634-9CBE-68DA580F39DD}" type="presParOf" srcId="{0C41803D-7B8A-492C-927F-31B323CDA592}" destId="{169B674F-3454-42BF-927B-748A9EE98BCB}" srcOrd="2" destOrd="0" presId="urn:microsoft.com/office/officeart/2018/2/layout/IconVerticalSolidList"/>
    <dgm:cxn modelId="{B6E0C775-F4AB-4A6C-A86C-8F2690A9A022}" type="presParOf" srcId="{169B674F-3454-42BF-927B-748A9EE98BCB}" destId="{85E5B4EC-148D-432B-8ED3-E9EC30201B41}" srcOrd="0" destOrd="0" presId="urn:microsoft.com/office/officeart/2018/2/layout/IconVerticalSolidList"/>
    <dgm:cxn modelId="{AD6D11F9-4155-4814-A87A-0504FA42A2AD}" type="presParOf" srcId="{169B674F-3454-42BF-927B-748A9EE98BCB}" destId="{97C73760-152A-49F4-A1BD-310025CA1481}" srcOrd="1" destOrd="0" presId="urn:microsoft.com/office/officeart/2018/2/layout/IconVerticalSolidList"/>
    <dgm:cxn modelId="{162841A6-28B1-4183-A097-FA99CB5100E9}" type="presParOf" srcId="{169B674F-3454-42BF-927B-748A9EE98BCB}" destId="{56026E46-044A-4783-9CF3-E2DF9100828E}" srcOrd="2" destOrd="0" presId="urn:microsoft.com/office/officeart/2018/2/layout/IconVerticalSolidList"/>
    <dgm:cxn modelId="{0A74E5B6-6550-4ED4-84DF-6F5686CDFB6F}" type="presParOf" srcId="{169B674F-3454-42BF-927B-748A9EE98BCB}" destId="{1613D43E-78AC-4A37-8CF6-5F2C0CA44403}" srcOrd="3" destOrd="0" presId="urn:microsoft.com/office/officeart/2018/2/layout/IconVerticalSolidList"/>
    <dgm:cxn modelId="{82608729-5186-4A17-8302-04B0D06C73E9}" type="presParOf" srcId="{0C41803D-7B8A-492C-927F-31B323CDA592}" destId="{5AD4D387-E353-4259-BDA0-3129D8035B20}" srcOrd="3" destOrd="0" presId="urn:microsoft.com/office/officeart/2018/2/layout/IconVerticalSolidList"/>
    <dgm:cxn modelId="{698E469E-85EE-4558-AE9D-FAFFBA81A5C7}" type="presParOf" srcId="{0C41803D-7B8A-492C-927F-31B323CDA592}" destId="{104C65CC-DB0A-4956-8409-45B28F804234}" srcOrd="4" destOrd="0" presId="urn:microsoft.com/office/officeart/2018/2/layout/IconVerticalSolidList"/>
    <dgm:cxn modelId="{A4E8891C-D7EB-421F-B696-AA29C99E1FD7}" type="presParOf" srcId="{104C65CC-DB0A-4956-8409-45B28F804234}" destId="{FED5DFAC-C81A-49EB-8118-418472BEA72D}" srcOrd="0" destOrd="0" presId="urn:microsoft.com/office/officeart/2018/2/layout/IconVerticalSolidList"/>
    <dgm:cxn modelId="{308C7021-BEFE-47F1-9E20-6D2F3A82B0A4}" type="presParOf" srcId="{104C65CC-DB0A-4956-8409-45B28F804234}" destId="{5E17CEA5-51E2-455A-B118-7A764FACE1B6}" srcOrd="1" destOrd="0" presId="urn:microsoft.com/office/officeart/2018/2/layout/IconVerticalSolidList"/>
    <dgm:cxn modelId="{0A46D56A-5B8F-49B3-9102-F61AC45102FF}" type="presParOf" srcId="{104C65CC-DB0A-4956-8409-45B28F804234}" destId="{E2D6B7F1-330A-4E39-B64A-86425941432A}" srcOrd="2" destOrd="0" presId="urn:microsoft.com/office/officeart/2018/2/layout/IconVerticalSolidList"/>
    <dgm:cxn modelId="{5207D30A-6F6F-4F5C-9F94-76F4BD125CD6}" type="presParOf" srcId="{104C65CC-DB0A-4956-8409-45B28F804234}" destId="{2057EC13-2BA5-4866-BBE9-8BB0179DE9F1}" srcOrd="3" destOrd="0" presId="urn:microsoft.com/office/officeart/2018/2/layout/IconVerticalSolidList"/>
    <dgm:cxn modelId="{F56720E4-DE8F-40A5-9C94-FC7DB7F7B37A}" type="presParOf" srcId="{0C41803D-7B8A-492C-927F-31B323CDA592}" destId="{5FA903E7-FFD3-4311-A4BE-A7BD6B13CC31}" srcOrd="5" destOrd="0" presId="urn:microsoft.com/office/officeart/2018/2/layout/IconVerticalSolidList"/>
    <dgm:cxn modelId="{B1117AEE-83F3-4B36-9F78-5C104C764150}" type="presParOf" srcId="{0C41803D-7B8A-492C-927F-31B323CDA592}" destId="{F327E918-FF56-4AFD-B063-321D74C98F70}" srcOrd="6" destOrd="0" presId="urn:microsoft.com/office/officeart/2018/2/layout/IconVerticalSolidList"/>
    <dgm:cxn modelId="{403DA961-E0F7-438C-B363-8C4D8FA32CD7}" type="presParOf" srcId="{F327E918-FF56-4AFD-B063-321D74C98F70}" destId="{07AC93B0-7872-4622-896E-AE2D2DDD2FCF}" srcOrd="0" destOrd="0" presId="urn:microsoft.com/office/officeart/2018/2/layout/IconVerticalSolidList"/>
    <dgm:cxn modelId="{4C334976-27E2-4397-88D7-C4A8F43A9F38}" type="presParOf" srcId="{F327E918-FF56-4AFD-B063-321D74C98F70}" destId="{60E06229-46BB-47A4-A391-7F9CD6B1B2DC}" srcOrd="1" destOrd="0" presId="urn:microsoft.com/office/officeart/2018/2/layout/IconVerticalSolidList"/>
    <dgm:cxn modelId="{5A18F643-C2C4-429D-AD77-2F75027830E6}" type="presParOf" srcId="{F327E918-FF56-4AFD-B063-321D74C98F70}" destId="{CF47AC32-FF7B-4A3B-A4D0-A01736F3E65F}" srcOrd="2" destOrd="0" presId="urn:microsoft.com/office/officeart/2018/2/layout/IconVerticalSolidList"/>
    <dgm:cxn modelId="{C93FCB49-CF17-4283-BB4D-A0268D53F22B}" type="presParOf" srcId="{F327E918-FF56-4AFD-B063-321D74C98F70}" destId="{A2368402-92DC-42F0-B1C8-5710E2346129}" srcOrd="3" destOrd="0" presId="urn:microsoft.com/office/officeart/2018/2/layout/IconVerticalSolidList"/>
    <dgm:cxn modelId="{5F98F0A5-B9EC-4043-B566-EA41001C36F7}" type="presParOf" srcId="{0C41803D-7B8A-492C-927F-31B323CDA592}" destId="{EDD5697C-CB57-4B17-968A-64282782B013}" srcOrd="7" destOrd="0" presId="urn:microsoft.com/office/officeart/2018/2/layout/IconVerticalSolidList"/>
    <dgm:cxn modelId="{BD55859B-AEE3-4513-A26C-15F9B3D2E436}" type="presParOf" srcId="{0C41803D-7B8A-492C-927F-31B323CDA592}" destId="{C3FD60DB-B96A-4E2B-946B-D7CABBBB15A7}" srcOrd="8" destOrd="0" presId="urn:microsoft.com/office/officeart/2018/2/layout/IconVerticalSolidList"/>
    <dgm:cxn modelId="{4B8640A3-CD68-4B99-818F-6039E9B86F5B}" type="presParOf" srcId="{C3FD60DB-B96A-4E2B-946B-D7CABBBB15A7}" destId="{704D1BDC-5DBF-4392-AC20-97E1EA2A8C3B}" srcOrd="0" destOrd="0" presId="urn:microsoft.com/office/officeart/2018/2/layout/IconVerticalSolidList"/>
    <dgm:cxn modelId="{8D21164B-7820-4CDC-89A2-48A1FC3FBDB5}" type="presParOf" srcId="{C3FD60DB-B96A-4E2B-946B-D7CABBBB15A7}" destId="{6AD51B40-15D5-4A79-B4DC-F46F3F547641}" srcOrd="1" destOrd="0" presId="urn:microsoft.com/office/officeart/2018/2/layout/IconVerticalSolidList"/>
    <dgm:cxn modelId="{204A0CAC-12C1-461B-A000-FE9A81155DF3}" type="presParOf" srcId="{C3FD60DB-B96A-4E2B-946B-D7CABBBB15A7}" destId="{786FA8A7-25E5-4FFF-B460-BFEC10B423DF}" srcOrd="2" destOrd="0" presId="urn:microsoft.com/office/officeart/2018/2/layout/IconVerticalSolidList"/>
    <dgm:cxn modelId="{7E421A50-BBB9-48A7-A7C9-F14D21AF45A4}" type="presParOf" srcId="{C3FD60DB-B96A-4E2B-946B-D7CABBBB15A7}" destId="{9313DDFC-EC2C-491F-BE50-1DDD912892A6}" srcOrd="3" destOrd="0" presId="urn:microsoft.com/office/officeart/2018/2/layout/IconVerticalSolidList"/>
    <dgm:cxn modelId="{292B0518-BA28-4683-926B-9477D22CA619}" type="presParOf" srcId="{0C41803D-7B8A-492C-927F-31B323CDA592}" destId="{93C04A51-E647-4D13-9258-E0955BFDB3F1}" srcOrd="9" destOrd="0" presId="urn:microsoft.com/office/officeart/2018/2/layout/IconVerticalSolidList"/>
    <dgm:cxn modelId="{A5D6845E-03F6-4D62-B44B-8560AECDF92F}" type="presParOf" srcId="{0C41803D-7B8A-492C-927F-31B323CDA592}" destId="{EC40EFF6-DFDE-4B89-A099-E661E6FA1494}" srcOrd="10" destOrd="0" presId="urn:microsoft.com/office/officeart/2018/2/layout/IconVerticalSolidList"/>
    <dgm:cxn modelId="{4770594C-5502-44AE-986D-B7F0606C5F7B}" type="presParOf" srcId="{EC40EFF6-DFDE-4B89-A099-E661E6FA1494}" destId="{FD02A9D2-E57A-4C53-9B1B-20153A4EF44C}" srcOrd="0" destOrd="0" presId="urn:microsoft.com/office/officeart/2018/2/layout/IconVerticalSolidList"/>
    <dgm:cxn modelId="{B1EDD1D0-F285-4693-83B5-86B65CF19136}" type="presParOf" srcId="{EC40EFF6-DFDE-4B89-A099-E661E6FA1494}" destId="{1C45746F-FEA4-4B7B-A8FE-5AB5C7A000D0}" srcOrd="1" destOrd="0" presId="urn:microsoft.com/office/officeart/2018/2/layout/IconVerticalSolidList"/>
    <dgm:cxn modelId="{143B8F55-71B3-49E4-9E69-71296FBC6240}" type="presParOf" srcId="{EC40EFF6-DFDE-4B89-A099-E661E6FA1494}" destId="{F16E46D7-4025-4A93-A382-83916BEE04E7}" srcOrd="2" destOrd="0" presId="urn:microsoft.com/office/officeart/2018/2/layout/IconVerticalSolidList"/>
    <dgm:cxn modelId="{0379608B-91CC-4C67-9CBE-F7CBE73E2FF3}" type="presParOf" srcId="{EC40EFF6-DFDE-4B89-A099-E661E6FA1494}" destId="{EDF42E9A-58B4-4456-81CB-E953F97C23FC}" srcOrd="3" destOrd="0" presId="urn:microsoft.com/office/officeart/2018/2/layout/IconVerticalSolidList"/>
    <dgm:cxn modelId="{19E2572E-47CB-4F12-BDAD-A39A2D8D9105}" type="presParOf" srcId="{0C41803D-7B8A-492C-927F-31B323CDA592}" destId="{28F4DADB-9BE2-45AC-87C4-57D05C96FBD0}" srcOrd="11" destOrd="0" presId="urn:microsoft.com/office/officeart/2018/2/layout/IconVerticalSolidList"/>
    <dgm:cxn modelId="{E0DA132D-222B-43A1-968C-B6B7BF370E2F}" type="presParOf" srcId="{0C41803D-7B8A-492C-927F-31B323CDA592}" destId="{8B383DEA-DA8D-4868-948F-E5113286B809}" srcOrd="12" destOrd="0" presId="urn:microsoft.com/office/officeart/2018/2/layout/IconVerticalSolidList"/>
    <dgm:cxn modelId="{BA06C388-3FE3-438D-A411-C686C34D198A}" type="presParOf" srcId="{8B383DEA-DA8D-4868-948F-E5113286B809}" destId="{E45957F3-9DB4-44AB-8303-29AFFD1CD9EE}" srcOrd="0" destOrd="0" presId="urn:microsoft.com/office/officeart/2018/2/layout/IconVerticalSolidList"/>
    <dgm:cxn modelId="{FBF7C233-F0A5-4EF0-81AA-A6A1B61697E9}" type="presParOf" srcId="{8B383DEA-DA8D-4868-948F-E5113286B809}" destId="{A0E2E0F6-53C9-4D6E-9DE0-6C3B79CB6163}" srcOrd="1" destOrd="0" presId="urn:microsoft.com/office/officeart/2018/2/layout/IconVerticalSolidList"/>
    <dgm:cxn modelId="{A6CAED34-BC5D-4158-AC31-710DD0671436}" type="presParOf" srcId="{8B383DEA-DA8D-4868-948F-E5113286B809}" destId="{8BE11563-96B5-4C98-93AA-441A3586418F}" srcOrd="2" destOrd="0" presId="urn:microsoft.com/office/officeart/2018/2/layout/IconVerticalSolidList"/>
    <dgm:cxn modelId="{2A01AFDA-466F-4BB7-AD95-DE3E88B8FD11}" type="presParOf" srcId="{8B383DEA-DA8D-4868-948F-E5113286B809}" destId="{0091F5A5-5384-4D91-B5C6-7CD223A7AF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8B8A5E-7D5A-499B-AFD8-C173663CAA45}">
      <dsp:nvSpPr>
        <dsp:cNvPr id="0" name=""/>
        <dsp:cNvSpPr/>
      </dsp:nvSpPr>
      <dsp:spPr>
        <a:xfrm>
          <a:off x="0" y="5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BEC380-AE06-47DF-8525-D2BE80EDE3C9}">
      <dsp:nvSpPr>
        <dsp:cNvPr id="0" name=""/>
        <dsp:cNvSpPr/>
      </dsp:nvSpPr>
      <dsp:spPr>
        <a:xfrm>
          <a:off x="209818" y="156567"/>
          <a:ext cx="381488" cy="3814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815A9E-5446-47F0-AFBB-0883460C71A0}">
      <dsp:nvSpPr>
        <dsp:cNvPr id="0" name=""/>
        <dsp:cNvSpPr/>
      </dsp:nvSpPr>
      <dsp:spPr>
        <a:xfrm>
          <a:off x="801126" y="5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Introduction – What is Human Resources Analytics?</a:t>
          </a:r>
        </a:p>
      </dsp:txBody>
      <dsp:txXfrm>
        <a:off x="801126" y="503"/>
        <a:ext cx="5787564" cy="693615"/>
      </dsp:txXfrm>
    </dsp:sp>
    <dsp:sp modelId="{85E5B4EC-148D-432B-8ED3-E9EC30201B41}">
      <dsp:nvSpPr>
        <dsp:cNvPr id="0" name=""/>
        <dsp:cNvSpPr/>
      </dsp:nvSpPr>
      <dsp:spPr>
        <a:xfrm>
          <a:off x="0" y="8675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73760-152A-49F4-A1BD-310025CA1481}">
      <dsp:nvSpPr>
        <dsp:cNvPr id="0" name=""/>
        <dsp:cNvSpPr/>
      </dsp:nvSpPr>
      <dsp:spPr>
        <a:xfrm>
          <a:off x="209818" y="1023587"/>
          <a:ext cx="381488" cy="3814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13D43E-78AC-4A37-8CF6-5F2C0CA44403}">
      <dsp:nvSpPr>
        <dsp:cNvPr id="0" name=""/>
        <dsp:cNvSpPr/>
      </dsp:nvSpPr>
      <dsp:spPr>
        <a:xfrm>
          <a:off x="801126" y="8675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Applications of Human Resource Analytics</a:t>
          </a:r>
        </a:p>
      </dsp:txBody>
      <dsp:txXfrm>
        <a:off x="801126" y="867523"/>
        <a:ext cx="5787564" cy="693615"/>
      </dsp:txXfrm>
    </dsp:sp>
    <dsp:sp modelId="{FED5DFAC-C81A-49EB-8118-418472BEA72D}">
      <dsp:nvSpPr>
        <dsp:cNvPr id="0" name=""/>
        <dsp:cNvSpPr/>
      </dsp:nvSpPr>
      <dsp:spPr>
        <a:xfrm>
          <a:off x="0" y="173454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17CEA5-51E2-455A-B118-7A764FACE1B6}">
      <dsp:nvSpPr>
        <dsp:cNvPr id="0" name=""/>
        <dsp:cNvSpPr/>
      </dsp:nvSpPr>
      <dsp:spPr>
        <a:xfrm>
          <a:off x="209818" y="1890607"/>
          <a:ext cx="381488" cy="3814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57EC13-2BA5-4866-BBE9-8BB0179DE9F1}">
      <dsp:nvSpPr>
        <dsp:cNvPr id="0" name=""/>
        <dsp:cNvSpPr/>
      </dsp:nvSpPr>
      <dsp:spPr>
        <a:xfrm>
          <a:off x="801126" y="173454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Future for HRA</a:t>
          </a:r>
        </a:p>
      </dsp:txBody>
      <dsp:txXfrm>
        <a:off x="801126" y="1734543"/>
        <a:ext cx="5787564" cy="693615"/>
      </dsp:txXfrm>
    </dsp:sp>
    <dsp:sp modelId="{07AC93B0-7872-4622-896E-AE2D2DDD2FCF}">
      <dsp:nvSpPr>
        <dsp:cNvPr id="0" name=""/>
        <dsp:cNvSpPr/>
      </dsp:nvSpPr>
      <dsp:spPr>
        <a:xfrm>
          <a:off x="0" y="260156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E06229-46BB-47A4-A391-7F9CD6B1B2DC}">
      <dsp:nvSpPr>
        <dsp:cNvPr id="0" name=""/>
        <dsp:cNvSpPr/>
      </dsp:nvSpPr>
      <dsp:spPr>
        <a:xfrm>
          <a:off x="209818" y="2757627"/>
          <a:ext cx="381488" cy="3814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368402-92DC-42F0-B1C8-5710E2346129}">
      <dsp:nvSpPr>
        <dsp:cNvPr id="0" name=""/>
        <dsp:cNvSpPr/>
      </dsp:nvSpPr>
      <dsp:spPr>
        <a:xfrm>
          <a:off x="801126" y="260156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Steps we used in our project</a:t>
          </a:r>
        </a:p>
      </dsp:txBody>
      <dsp:txXfrm>
        <a:off x="801126" y="2601563"/>
        <a:ext cx="5787564" cy="693615"/>
      </dsp:txXfrm>
    </dsp:sp>
    <dsp:sp modelId="{704D1BDC-5DBF-4392-AC20-97E1EA2A8C3B}">
      <dsp:nvSpPr>
        <dsp:cNvPr id="0" name=""/>
        <dsp:cNvSpPr/>
      </dsp:nvSpPr>
      <dsp:spPr>
        <a:xfrm>
          <a:off x="0" y="346858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51B40-15D5-4A79-B4DC-F46F3F547641}">
      <dsp:nvSpPr>
        <dsp:cNvPr id="0" name=""/>
        <dsp:cNvSpPr/>
      </dsp:nvSpPr>
      <dsp:spPr>
        <a:xfrm>
          <a:off x="209818" y="3624647"/>
          <a:ext cx="381488" cy="3814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13DDFC-EC2C-491F-BE50-1DDD912892A6}">
      <dsp:nvSpPr>
        <dsp:cNvPr id="0" name=""/>
        <dsp:cNvSpPr/>
      </dsp:nvSpPr>
      <dsp:spPr>
        <a:xfrm>
          <a:off x="801126" y="346858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Detailed step by step process</a:t>
          </a:r>
        </a:p>
      </dsp:txBody>
      <dsp:txXfrm>
        <a:off x="801126" y="3468583"/>
        <a:ext cx="5787564" cy="693615"/>
      </dsp:txXfrm>
    </dsp:sp>
    <dsp:sp modelId="{FD02A9D2-E57A-4C53-9B1B-20153A4EF44C}">
      <dsp:nvSpPr>
        <dsp:cNvPr id="0" name=""/>
        <dsp:cNvSpPr/>
      </dsp:nvSpPr>
      <dsp:spPr>
        <a:xfrm>
          <a:off x="0" y="433560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45746F-FEA4-4B7B-A8FE-5AB5C7A000D0}">
      <dsp:nvSpPr>
        <dsp:cNvPr id="0" name=""/>
        <dsp:cNvSpPr/>
      </dsp:nvSpPr>
      <dsp:spPr>
        <a:xfrm>
          <a:off x="209818" y="4491666"/>
          <a:ext cx="381488" cy="38148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F42E9A-58B4-4456-81CB-E953F97C23FC}">
      <dsp:nvSpPr>
        <dsp:cNvPr id="0" name=""/>
        <dsp:cNvSpPr/>
      </dsp:nvSpPr>
      <dsp:spPr>
        <a:xfrm>
          <a:off x="801126" y="433560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Gadugi" panose="020B0502040204020203" pitchFamily="34" charset="0"/>
              <a:ea typeface="Gadugi" panose="020B0502040204020203" pitchFamily="34" charset="0"/>
            </a:rPr>
            <a:t>Final accuracy scores and confusion matrices</a:t>
          </a:r>
        </a:p>
      </dsp:txBody>
      <dsp:txXfrm>
        <a:off x="801126" y="4335603"/>
        <a:ext cx="5787564" cy="693615"/>
      </dsp:txXfrm>
    </dsp:sp>
    <dsp:sp modelId="{E45957F3-9DB4-44AB-8303-29AFFD1CD9EE}">
      <dsp:nvSpPr>
        <dsp:cNvPr id="0" name=""/>
        <dsp:cNvSpPr/>
      </dsp:nvSpPr>
      <dsp:spPr>
        <a:xfrm>
          <a:off x="0" y="5202623"/>
          <a:ext cx="6588691" cy="693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E2E0F6-53C9-4D6E-9DE0-6C3B79CB6163}">
      <dsp:nvSpPr>
        <dsp:cNvPr id="0" name=""/>
        <dsp:cNvSpPr/>
      </dsp:nvSpPr>
      <dsp:spPr>
        <a:xfrm>
          <a:off x="209818" y="5358686"/>
          <a:ext cx="381488" cy="38148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91F5A5-5384-4D91-B5C6-7CD223A7AF19}">
      <dsp:nvSpPr>
        <dsp:cNvPr id="0" name=""/>
        <dsp:cNvSpPr/>
      </dsp:nvSpPr>
      <dsp:spPr>
        <a:xfrm>
          <a:off x="801126" y="5202623"/>
          <a:ext cx="5787564" cy="69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408" tIns="73408" rIns="73408" bIns="73408" numCol="1" spcCol="1270" anchor="ctr" anchorCtr="0">
          <a:noAutofit/>
        </a:bodyPr>
        <a:lstStyle/>
        <a:p>
          <a:pPr marL="0" lvl="0" indent="0" algn="l" defTabSz="711200">
            <a:lnSpc>
              <a:spcPct val="100000"/>
            </a:lnSpc>
            <a:spcBef>
              <a:spcPct val="0"/>
            </a:spcBef>
            <a:spcAft>
              <a:spcPct val="35000"/>
            </a:spcAft>
            <a:buNone/>
          </a:pPr>
          <a:r>
            <a:rPr lang="en-US" sz="1600" b="1" kern="1200">
              <a:latin typeface="Gadugi" panose="020B0502040204020203" pitchFamily="34" charset="0"/>
              <a:ea typeface="Gadugi" panose="020B0502040204020203" pitchFamily="34" charset="0"/>
            </a:rPr>
            <a:t>How our project will help the companies and conclusion</a:t>
          </a:r>
        </a:p>
      </dsp:txBody>
      <dsp:txXfrm>
        <a:off x="801126" y="5202623"/>
        <a:ext cx="5787564" cy="6936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626ED5-9DDE-48AB-AB4C-9A2FCD520A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6987B02-97DB-4AC5-B997-02E96AA634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FA0688-959B-416C-9DFC-1667B13DDB4D}" type="datetime1">
              <a:rPr lang="en-US" smtClean="0"/>
              <a:t>8/9/2020</a:t>
            </a:fld>
            <a:endParaRPr lang="en-IN"/>
          </a:p>
        </p:txBody>
      </p:sp>
      <p:sp>
        <p:nvSpPr>
          <p:cNvPr id="4" name="Footer Placeholder 3">
            <a:extLst>
              <a:ext uri="{FF2B5EF4-FFF2-40B4-BE49-F238E27FC236}">
                <a16:creationId xmlns:a16="http://schemas.microsoft.com/office/drawing/2014/main" id="{C2D77AF3-3385-4795-AA6C-7F1C56A5A1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42308068-043E-4E45-9C50-BC3C555C31D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88DB21-5565-4DCA-926F-D4B127CBA393}" type="slidenum">
              <a:rPr lang="en-IN" smtClean="0"/>
              <a:t>‹#›</a:t>
            </a:fld>
            <a:endParaRPr lang="en-IN"/>
          </a:p>
        </p:txBody>
      </p:sp>
    </p:spTree>
    <p:extLst>
      <p:ext uri="{BB962C8B-B14F-4D97-AF65-F5344CB8AC3E}">
        <p14:creationId xmlns:p14="http://schemas.microsoft.com/office/powerpoint/2010/main" val="1529471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9521B4-437E-4618-83C9-60B6B4BDD0F0}" type="datetime1">
              <a:rPr lang="en-US" smtClean="0"/>
              <a:t>8/9/2020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5584-C6B0-476A-B901-CC1D42D245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BF41FDF-67DA-41C1-98BF-A921D27A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70BF401-58D3-474F-8237-05AE93FD4699}"/>
              </a:ext>
            </a:extLst>
          </p:cNvPr>
          <p:cNvSpPr>
            <a:spLocks noGrp="1"/>
          </p:cNvSpPr>
          <p:nvPr>
            <p:ph type="dt" sz="half" idx="10"/>
          </p:nvPr>
        </p:nvSpPr>
        <p:spPr/>
        <p:txBody>
          <a:bodyPr/>
          <a:lstStyle/>
          <a:p>
            <a:fld id="{C47EBF21-3C1B-451F-A18A-0AC98788F846}" type="datetime1">
              <a:rPr lang="en-US" smtClean="0"/>
              <a:t>8/9/2020</a:t>
            </a:fld>
            <a:endParaRPr lang="en-US" dirty="0"/>
          </a:p>
        </p:txBody>
      </p:sp>
      <p:sp>
        <p:nvSpPr>
          <p:cNvPr id="5" name="Footer Placeholder 4">
            <a:extLst>
              <a:ext uri="{FF2B5EF4-FFF2-40B4-BE49-F238E27FC236}">
                <a16:creationId xmlns:a16="http://schemas.microsoft.com/office/drawing/2014/main" id="{C786F4F9-31C5-401B-A4D0-8AD519BDE9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07F9BE-8E7F-4C4F-B135-3B1E579E5600}"/>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83502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6ADDB-6D41-4D34-88C2-AA020190F04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E975B36-8683-4BF9-B497-2AA6C8C993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E7DFDA-DCF0-4CC2-B3CB-C82D3312B8C5}"/>
              </a:ext>
            </a:extLst>
          </p:cNvPr>
          <p:cNvSpPr>
            <a:spLocks noGrp="1"/>
          </p:cNvSpPr>
          <p:nvPr>
            <p:ph type="dt" sz="half" idx="10"/>
          </p:nvPr>
        </p:nvSpPr>
        <p:spPr/>
        <p:txBody>
          <a:bodyPr/>
          <a:lstStyle/>
          <a:p>
            <a:fld id="{CC614D48-2779-4695-AF45-F2E7412F41D8}" type="datetime1">
              <a:rPr lang="en-US" smtClean="0"/>
              <a:t>8/9/2020</a:t>
            </a:fld>
            <a:endParaRPr lang="en-US" dirty="0"/>
          </a:p>
        </p:txBody>
      </p:sp>
      <p:sp>
        <p:nvSpPr>
          <p:cNvPr id="5" name="Footer Placeholder 4">
            <a:extLst>
              <a:ext uri="{FF2B5EF4-FFF2-40B4-BE49-F238E27FC236}">
                <a16:creationId xmlns:a16="http://schemas.microsoft.com/office/drawing/2014/main" id="{A202B109-AEF1-4B99-8D0B-D67812C172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45CFEC-7127-4F43-9F37-A931D973BF19}"/>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43549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B38773-6D08-46ED-8A4A-CFD654D0830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B593CB-57A3-4290-8B40-250485974E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3897040-AFC2-4FED-894B-410BD858E32E}"/>
              </a:ext>
            </a:extLst>
          </p:cNvPr>
          <p:cNvSpPr>
            <a:spLocks noGrp="1"/>
          </p:cNvSpPr>
          <p:nvPr>
            <p:ph type="dt" sz="half" idx="10"/>
          </p:nvPr>
        </p:nvSpPr>
        <p:spPr/>
        <p:txBody>
          <a:bodyPr/>
          <a:lstStyle/>
          <a:p>
            <a:fld id="{12D40BDE-76AF-4928-99A1-B40E52BA7537}" type="datetime1">
              <a:rPr lang="en-US" smtClean="0"/>
              <a:t>8/9/2020</a:t>
            </a:fld>
            <a:endParaRPr lang="en-US" dirty="0"/>
          </a:p>
        </p:txBody>
      </p:sp>
      <p:sp>
        <p:nvSpPr>
          <p:cNvPr id="5" name="Footer Placeholder 4">
            <a:extLst>
              <a:ext uri="{FF2B5EF4-FFF2-40B4-BE49-F238E27FC236}">
                <a16:creationId xmlns:a16="http://schemas.microsoft.com/office/drawing/2014/main" id="{CECE74FC-9DA7-4506-9D9A-E55C87C881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F929B12-0549-4FA2-B3D7-78571FD6D750}"/>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29810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FDE67-4A93-46BE-BAB9-F818289C350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0858F4-4A33-4CE2-8736-D4313619CC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45748C-1E5F-43BA-B81E-638E5DE37796}"/>
              </a:ext>
            </a:extLst>
          </p:cNvPr>
          <p:cNvSpPr>
            <a:spLocks noGrp="1"/>
          </p:cNvSpPr>
          <p:nvPr>
            <p:ph type="dt" sz="half" idx="10"/>
          </p:nvPr>
        </p:nvSpPr>
        <p:spPr/>
        <p:txBody>
          <a:bodyPr/>
          <a:lstStyle/>
          <a:p>
            <a:fld id="{68F33D26-EA97-4341-A16C-559A4131B99F}" type="datetime1">
              <a:rPr lang="en-US" smtClean="0"/>
              <a:t>8/9/2020</a:t>
            </a:fld>
            <a:endParaRPr lang="en-US" dirty="0"/>
          </a:p>
        </p:txBody>
      </p:sp>
      <p:sp>
        <p:nvSpPr>
          <p:cNvPr id="5" name="Footer Placeholder 4">
            <a:extLst>
              <a:ext uri="{FF2B5EF4-FFF2-40B4-BE49-F238E27FC236}">
                <a16:creationId xmlns:a16="http://schemas.microsoft.com/office/drawing/2014/main" id="{04F63333-79F6-422E-AD6F-063659BE1E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B7AA60-279B-4BCD-BC1C-2D39F9775192}"/>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423447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242E8-B59F-4324-85D0-E139DDCC57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902B0E4-336F-4096-B2FE-F0AD7529F4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3B26C1-A199-4FB5-B190-D00436833B10}"/>
              </a:ext>
            </a:extLst>
          </p:cNvPr>
          <p:cNvSpPr>
            <a:spLocks noGrp="1"/>
          </p:cNvSpPr>
          <p:nvPr>
            <p:ph type="dt" sz="half" idx="10"/>
          </p:nvPr>
        </p:nvSpPr>
        <p:spPr/>
        <p:txBody>
          <a:bodyPr/>
          <a:lstStyle/>
          <a:p>
            <a:fld id="{FF2CBF55-299F-49D4-90D5-0481309C5579}" type="datetime1">
              <a:rPr lang="en-US" smtClean="0"/>
              <a:t>8/9/2020</a:t>
            </a:fld>
            <a:endParaRPr lang="en-US" dirty="0"/>
          </a:p>
        </p:txBody>
      </p:sp>
      <p:sp>
        <p:nvSpPr>
          <p:cNvPr id="5" name="Footer Placeholder 4">
            <a:extLst>
              <a:ext uri="{FF2B5EF4-FFF2-40B4-BE49-F238E27FC236}">
                <a16:creationId xmlns:a16="http://schemas.microsoft.com/office/drawing/2014/main" id="{0681A6B3-B6A3-47F6-B41B-B1F5A6B903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5DFE31-C3BB-4BDB-9BBC-F29F2FBE484D}"/>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75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B8C1B-DDE5-4713-AB89-BF24B0C69F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F0D77B8-2950-4781-847C-1145741EE8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80C703-0C39-4C36-9080-D7B4215E67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CB58BA-1996-4E6B-841F-175DE430130B}"/>
              </a:ext>
            </a:extLst>
          </p:cNvPr>
          <p:cNvSpPr>
            <a:spLocks noGrp="1"/>
          </p:cNvSpPr>
          <p:nvPr>
            <p:ph type="dt" sz="half" idx="10"/>
          </p:nvPr>
        </p:nvSpPr>
        <p:spPr/>
        <p:txBody>
          <a:bodyPr/>
          <a:lstStyle/>
          <a:p>
            <a:fld id="{FB580825-E486-4E0B-BA53-49DADE939ED3}" type="datetime1">
              <a:rPr lang="en-US" smtClean="0"/>
              <a:t>8/9/2020</a:t>
            </a:fld>
            <a:endParaRPr lang="en-US" dirty="0"/>
          </a:p>
        </p:txBody>
      </p:sp>
      <p:sp>
        <p:nvSpPr>
          <p:cNvPr id="6" name="Footer Placeholder 5">
            <a:extLst>
              <a:ext uri="{FF2B5EF4-FFF2-40B4-BE49-F238E27FC236}">
                <a16:creationId xmlns:a16="http://schemas.microsoft.com/office/drawing/2014/main" id="{8C079315-EEF0-46CA-B325-8222289BFF6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87FB0A8-FEAC-4EFE-A531-BE25A2F38324}"/>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14019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F9FD1-C955-4E5F-B0E3-83C66B5BC92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F11CF65-9167-4170-A984-29EA868BD2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D31E1C-36BE-4D82-98CE-ACA917B976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87A11FF-831B-4939-B057-D764E8CC51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4801D2-C0AD-48E7-9878-4120DBBE24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55BD5A-419D-4549-94FC-CA1F1D602A98}"/>
              </a:ext>
            </a:extLst>
          </p:cNvPr>
          <p:cNvSpPr>
            <a:spLocks noGrp="1"/>
          </p:cNvSpPr>
          <p:nvPr>
            <p:ph type="dt" sz="half" idx="10"/>
          </p:nvPr>
        </p:nvSpPr>
        <p:spPr/>
        <p:txBody>
          <a:bodyPr/>
          <a:lstStyle/>
          <a:p>
            <a:fld id="{8657E70D-B742-4F83-A84C-DC72AC9D8B01}" type="datetime1">
              <a:rPr lang="en-US" smtClean="0"/>
              <a:t>8/9/2020</a:t>
            </a:fld>
            <a:endParaRPr lang="en-US" dirty="0"/>
          </a:p>
        </p:txBody>
      </p:sp>
      <p:sp>
        <p:nvSpPr>
          <p:cNvPr id="8" name="Footer Placeholder 7">
            <a:extLst>
              <a:ext uri="{FF2B5EF4-FFF2-40B4-BE49-F238E27FC236}">
                <a16:creationId xmlns:a16="http://schemas.microsoft.com/office/drawing/2014/main" id="{FFF8B7C2-BB58-4188-B1D3-AC995DD16E9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3DA72109-E13B-4946-B6F9-1289F9CA7F28}"/>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54791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2363-67E9-4D75-931A-A472790EBA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308242C-83CE-40E2-BF28-319B327EE13F}"/>
              </a:ext>
            </a:extLst>
          </p:cNvPr>
          <p:cNvSpPr>
            <a:spLocks noGrp="1"/>
          </p:cNvSpPr>
          <p:nvPr>
            <p:ph type="dt" sz="half" idx="10"/>
          </p:nvPr>
        </p:nvSpPr>
        <p:spPr/>
        <p:txBody>
          <a:bodyPr/>
          <a:lstStyle/>
          <a:p>
            <a:fld id="{B275FB6D-DFF2-405F-A673-FAE9E519ED55}" type="datetime1">
              <a:rPr lang="en-US" smtClean="0"/>
              <a:t>8/9/2020</a:t>
            </a:fld>
            <a:endParaRPr lang="en-US" dirty="0"/>
          </a:p>
        </p:txBody>
      </p:sp>
      <p:sp>
        <p:nvSpPr>
          <p:cNvPr id="4" name="Footer Placeholder 3">
            <a:extLst>
              <a:ext uri="{FF2B5EF4-FFF2-40B4-BE49-F238E27FC236}">
                <a16:creationId xmlns:a16="http://schemas.microsoft.com/office/drawing/2014/main" id="{7B2D34D0-3179-4C08-9291-B3DD2B3F49F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E4B5538-3350-4681-AC9D-CCF500218AED}"/>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4009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0ED2F2-7496-42F7-9ADB-4EC86D8BB401}"/>
              </a:ext>
            </a:extLst>
          </p:cNvPr>
          <p:cNvSpPr>
            <a:spLocks noGrp="1"/>
          </p:cNvSpPr>
          <p:nvPr>
            <p:ph type="dt" sz="half" idx="10"/>
          </p:nvPr>
        </p:nvSpPr>
        <p:spPr/>
        <p:txBody>
          <a:bodyPr/>
          <a:lstStyle/>
          <a:p>
            <a:fld id="{1BF8B094-AAE6-4F1B-BBE1-FBA06D669DAD}" type="datetime1">
              <a:rPr lang="en-US" smtClean="0"/>
              <a:t>8/9/2020</a:t>
            </a:fld>
            <a:endParaRPr lang="en-US" dirty="0"/>
          </a:p>
        </p:txBody>
      </p:sp>
      <p:sp>
        <p:nvSpPr>
          <p:cNvPr id="3" name="Footer Placeholder 2">
            <a:extLst>
              <a:ext uri="{FF2B5EF4-FFF2-40B4-BE49-F238E27FC236}">
                <a16:creationId xmlns:a16="http://schemas.microsoft.com/office/drawing/2014/main" id="{7C9B923C-539C-4A5D-87CA-94F53BE8E8A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6CA3A0F-AF46-44DD-963A-D2191DF5B3E9}"/>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02355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4F127-2D85-4F6A-B254-4D9698B930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3DD89EE-CB84-4537-97EE-7619BE93E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4DAF4C4-E61A-4828-B5FF-B701A0C55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A19CB-893A-47ED-A8B2-F33683F188B7}"/>
              </a:ext>
            </a:extLst>
          </p:cNvPr>
          <p:cNvSpPr>
            <a:spLocks noGrp="1"/>
          </p:cNvSpPr>
          <p:nvPr>
            <p:ph type="dt" sz="half" idx="10"/>
          </p:nvPr>
        </p:nvSpPr>
        <p:spPr/>
        <p:txBody>
          <a:bodyPr/>
          <a:lstStyle/>
          <a:p>
            <a:fld id="{974924A2-805F-4862-BC60-6E0851F0FAA1}" type="datetime1">
              <a:rPr lang="en-US" smtClean="0"/>
              <a:t>8/9/2020</a:t>
            </a:fld>
            <a:endParaRPr lang="en-US" dirty="0"/>
          </a:p>
        </p:txBody>
      </p:sp>
      <p:sp>
        <p:nvSpPr>
          <p:cNvPr id="6" name="Footer Placeholder 5">
            <a:extLst>
              <a:ext uri="{FF2B5EF4-FFF2-40B4-BE49-F238E27FC236}">
                <a16:creationId xmlns:a16="http://schemas.microsoft.com/office/drawing/2014/main" id="{056ABF32-0829-448B-BC0D-65E742A182D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19031EE-D657-4CDF-80DC-80EA4C788F1A}"/>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1643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87760-3212-4F06-8B31-6D391B89C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1EBE194-62A0-40F3-8203-AD6431F44D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5226A1-8FFE-4A22-B244-A4B9DE404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B2AE4F-C4D8-42D7-95DF-04BD8C23B747}"/>
              </a:ext>
            </a:extLst>
          </p:cNvPr>
          <p:cNvSpPr>
            <a:spLocks noGrp="1"/>
          </p:cNvSpPr>
          <p:nvPr>
            <p:ph type="dt" sz="half" idx="10"/>
          </p:nvPr>
        </p:nvSpPr>
        <p:spPr/>
        <p:txBody>
          <a:bodyPr/>
          <a:lstStyle/>
          <a:p>
            <a:fld id="{54270A73-D37A-4BBC-9C74-B23A5E90CB2F}" type="datetime1">
              <a:rPr lang="en-US" smtClean="0"/>
              <a:t>8/9/2020</a:t>
            </a:fld>
            <a:endParaRPr lang="en-US" dirty="0"/>
          </a:p>
        </p:txBody>
      </p:sp>
      <p:sp>
        <p:nvSpPr>
          <p:cNvPr id="6" name="Footer Placeholder 5">
            <a:extLst>
              <a:ext uri="{FF2B5EF4-FFF2-40B4-BE49-F238E27FC236}">
                <a16:creationId xmlns:a16="http://schemas.microsoft.com/office/drawing/2014/main" id="{7F02D794-7CBB-4F04-882D-E901AC53D2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2E08140-6EB8-45AB-9E06-8A957F4ED5D5}"/>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945569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rgbClr val="022B44"/>
            </a:gs>
            <a:gs pos="69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659BE-665F-4513-AC4B-BCA69F84F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3604533-D8B9-488A-A612-BB2ECA79B9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31480D-5B1F-4F89-913F-62BDA62F23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016AA-0ACD-4B2B-95D7-10C918B6BD52}" type="datetime1">
              <a:rPr lang="en-US" smtClean="0"/>
              <a:t>8/9/2020</a:t>
            </a:fld>
            <a:endParaRPr lang="en-US" dirty="0"/>
          </a:p>
        </p:txBody>
      </p:sp>
      <p:sp>
        <p:nvSpPr>
          <p:cNvPr id="5" name="Footer Placeholder 4">
            <a:extLst>
              <a:ext uri="{FF2B5EF4-FFF2-40B4-BE49-F238E27FC236}">
                <a16:creationId xmlns:a16="http://schemas.microsoft.com/office/drawing/2014/main" id="{1DFEDD1F-C02C-4E5D-A6B3-0C10E45FB4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D9787-C5B1-4C37-9CC4-FFFE9422E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18254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file:///C:\Users\Pranavi%20C\Downloads\s-see-the-significance-of-different-features-on-the-employees-that-left-and-didn"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The-column-&quot;left&quot;-is-the-target-of-this-dataset.-Hence,-we-are-creating-a-visual-representation-of-how-many-employees-left-the-company-and-how-many-stayed."/><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alphaModFix/>
          </a:blip>
          <a:srcRect t="10000"/>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4892040"/>
            <a:ext cx="12191999" cy="196596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969264" y="5154168"/>
            <a:ext cx="6973204" cy="1261872"/>
          </a:xfrm>
        </p:spPr>
        <p:txBody>
          <a:bodyPr anchor="ctr">
            <a:normAutofit/>
          </a:bodyPr>
          <a:lstStyle/>
          <a:p>
            <a:pPr algn="l"/>
            <a:r>
              <a:rPr lang="en-US" sz="4100" b="1">
                <a:solidFill>
                  <a:schemeClr val="tx1">
                    <a:lumMod val="85000"/>
                    <a:lumOff val="15000"/>
                  </a:schemeClr>
                </a:solidFill>
                <a:latin typeface="Gadugi" panose="020B0502040204020203" pitchFamily="34" charset="0"/>
                <a:ea typeface="Gadugi" panose="020B0502040204020203" pitchFamily="34" charset="0"/>
              </a:rPr>
              <a:t>A PROJECT ON HUMAN RESOURCES ANALYTICS</a:t>
            </a:r>
            <a:endParaRPr lang="en-US" sz="4100" b="1">
              <a:solidFill>
                <a:schemeClr val="tx1">
                  <a:lumMod val="85000"/>
                  <a:lumOff val="15000"/>
                </a:schemeClr>
              </a:solidFill>
            </a:endParaRP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8458200" y="5154168"/>
            <a:ext cx="2892986" cy="1261872"/>
          </a:xfrm>
        </p:spPr>
        <p:txBody>
          <a:bodyPr anchor="ctr">
            <a:normAutofit/>
          </a:bodyPr>
          <a:lstStyle/>
          <a:p>
            <a:pPr algn="l">
              <a:spcAft>
                <a:spcPts val="600"/>
              </a:spcAft>
            </a:pPr>
            <a:r>
              <a:rPr lang="en-US" sz="1000">
                <a:solidFill>
                  <a:schemeClr val="tx2"/>
                </a:solidFill>
                <a:latin typeface="Gadugi" panose="020B0502040204020203" pitchFamily="34" charset="0"/>
                <a:ea typeface="Gadugi" panose="020B0502040204020203" pitchFamily="34" charset="0"/>
              </a:rPr>
              <a:t>By –  Nandini Pola (18H61A05N3)</a:t>
            </a:r>
          </a:p>
          <a:p>
            <a:pPr algn="l">
              <a:spcAft>
                <a:spcPts val="600"/>
              </a:spcAft>
            </a:pPr>
            <a:r>
              <a:rPr lang="en-US" sz="1000">
                <a:solidFill>
                  <a:schemeClr val="tx2"/>
                </a:solidFill>
                <a:latin typeface="Gadugi" panose="020B0502040204020203" pitchFamily="34" charset="0"/>
                <a:ea typeface="Gadugi" panose="020B0502040204020203" pitchFamily="34" charset="0"/>
              </a:rPr>
              <a:t>         Neha Reddy (18311A05H7)</a:t>
            </a:r>
          </a:p>
          <a:p>
            <a:pPr algn="l">
              <a:spcAft>
                <a:spcPts val="600"/>
              </a:spcAft>
            </a:pPr>
            <a:r>
              <a:rPr lang="en-US" sz="1000">
                <a:solidFill>
                  <a:schemeClr val="tx2"/>
                </a:solidFill>
                <a:latin typeface="Gadugi" panose="020B0502040204020203" pitchFamily="34" charset="0"/>
                <a:ea typeface="Gadugi" panose="020B0502040204020203" pitchFamily="34" charset="0"/>
              </a:rPr>
              <a:t>         Pranavi Chitti (19315A0518)</a:t>
            </a:r>
          </a:p>
          <a:p>
            <a:pPr algn="l">
              <a:spcAft>
                <a:spcPts val="600"/>
              </a:spcAft>
            </a:pPr>
            <a:r>
              <a:rPr lang="en-US" sz="1000">
                <a:solidFill>
                  <a:schemeClr val="tx2"/>
                </a:solidFill>
                <a:latin typeface="Gadugi" panose="020B0502040204020203" pitchFamily="34" charset="0"/>
                <a:ea typeface="Gadugi" panose="020B0502040204020203" pitchFamily="34" charset="0"/>
              </a:rPr>
              <a:t>         Vamshi Balduri (18311A05Q7)</a:t>
            </a:r>
          </a:p>
        </p:txBody>
      </p:sp>
      <p:cxnSp>
        <p:nvCxnSpPr>
          <p:cNvPr id="30" name="Straight Connector 29">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138160" y="5325066"/>
            <a:ext cx="0" cy="9144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57619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C29691-CD51-4C51-86BE-52B2B50A9BCE}"/>
              </a:ext>
            </a:extLst>
          </p:cNvPr>
          <p:cNvSpPr>
            <a:spLocks noGrp="1"/>
          </p:cNvSpPr>
          <p:nvPr>
            <p:ph idx="1"/>
          </p:nvPr>
        </p:nvSpPr>
        <p:spPr>
          <a:xfrm>
            <a:off x="838200" y="488611"/>
            <a:ext cx="10515600" cy="6135554"/>
          </a:xfrm>
          <a:solidFill>
            <a:schemeClr val="accent1">
              <a:lumMod val="20000"/>
              <a:lumOff val="80000"/>
            </a:schemeClr>
          </a:solidFill>
        </p:spPr>
        <p:txBody>
          <a:bodyPr>
            <a:normAutofit/>
          </a:bodyPr>
          <a:lstStyle/>
          <a:p>
            <a:r>
              <a:rPr lang="en-US" sz="1800" i="1" dirty="0">
                <a:solidFill>
                  <a:srgbClr val="000000"/>
                </a:solidFill>
                <a:effectLst/>
                <a:latin typeface="Gadugi" panose="020B0502040204020203" pitchFamily="34" charset="0"/>
                <a:ea typeface="Gadugi" panose="020B0502040204020203" pitchFamily="34" charset="0"/>
              </a:rPr>
              <a:t>Now let's see the significance of different features on the employees that left and didn't leave.</a:t>
            </a:r>
            <a:r>
              <a:rPr lang="en-US" sz="1800" i="1" u="none" strike="noStrike" dirty="0">
                <a:solidFill>
                  <a:srgbClr val="337AB7"/>
                </a:solidFill>
                <a:effectLst/>
                <a:latin typeface="Gadugi" panose="020B0502040204020203" pitchFamily="34" charset="0"/>
                <a:ea typeface="Gadugi" panose="020B0502040204020203" pitchFamily="34" charset="0"/>
                <a:hlinkClick r:id="rId2"/>
              </a:rPr>
              <a:t>¶</a:t>
            </a:r>
            <a:endParaRPr lang="en-US" sz="1800" i="1" u="none" strike="noStrike" dirty="0">
              <a:solidFill>
                <a:srgbClr val="337AB7"/>
              </a:solidFill>
              <a:effectLst/>
              <a:latin typeface="Gadugi" panose="020B0502040204020203" pitchFamily="34" charset="0"/>
              <a:ea typeface="Gadugi" panose="020B0502040204020203" pitchFamily="34" charset="0"/>
            </a:endParaRPr>
          </a:p>
          <a:p>
            <a:pPr marL="0" indent="0">
              <a:buNone/>
            </a:pPr>
            <a:endParaRPr lang="en-US" sz="2000" i="1" dirty="0">
              <a:solidFill>
                <a:srgbClr val="337AB7"/>
              </a:solidFill>
              <a:latin typeface="Gadugi" panose="020B0502040204020203" pitchFamily="34" charset="0"/>
              <a:ea typeface="Gadugi" panose="020B0502040204020203" pitchFamily="34" charset="0"/>
            </a:endParaRPr>
          </a:p>
          <a:p>
            <a:pPr marL="0" indent="0">
              <a:buNone/>
            </a:pPr>
            <a:endParaRPr lang="en-US" sz="2000" i="1" dirty="0">
              <a:solidFill>
                <a:srgbClr val="337AB7"/>
              </a:solidFill>
              <a:effectLst/>
              <a:latin typeface="Gadugi" panose="020B0502040204020203" pitchFamily="34" charset="0"/>
              <a:ea typeface="Gadugi" panose="020B0502040204020203" pitchFamily="34" charset="0"/>
            </a:endParaRPr>
          </a:p>
          <a:p>
            <a:pPr marL="0" indent="0">
              <a:buNone/>
            </a:pPr>
            <a:endParaRPr lang="en-US" sz="2000" i="1" dirty="0">
              <a:solidFill>
                <a:srgbClr val="337AB7"/>
              </a:solidFill>
              <a:latin typeface="Gadugi" panose="020B0502040204020203" pitchFamily="34" charset="0"/>
              <a:ea typeface="Gadugi" panose="020B0502040204020203" pitchFamily="34" charset="0"/>
            </a:endParaRPr>
          </a:p>
          <a:p>
            <a:pPr marL="0" indent="0">
              <a:buNone/>
            </a:pPr>
            <a:endParaRPr lang="en-US" sz="2000" i="1" dirty="0">
              <a:solidFill>
                <a:srgbClr val="337AB7"/>
              </a:solidFill>
              <a:effectLst/>
              <a:latin typeface="Gadugi" panose="020B0502040204020203" pitchFamily="34" charset="0"/>
              <a:ea typeface="Gadugi" panose="020B0502040204020203" pitchFamily="34" charset="0"/>
            </a:endParaRPr>
          </a:p>
          <a:p>
            <a:pPr marL="0" indent="0">
              <a:buNone/>
            </a:pPr>
            <a:endParaRPr lang="en-US" sz="2000" i="1" dirty="0">
              <a:solidFill>
                <a:srgbClr val="337AB7"/>
              </a:solidFill>
              <a:latin typeface="Gadugi" panose="020B0502040204020203" pitchFamily="34" charset="0"/>
              <a:ea typeface="Gadugi" panose="020B0502040204020203" pitchFamily="34" charset="0"/>
            </a:endParaRPr>
          </a:p>
          <a:p>
            <a:pPr marL="0" indent="0">
              <a:buNone/>
            </a:pPr>
            <a:endParaRPr lang="en-US" sz="2000" i="1" dirty="0">
              <a:solidFill>
                <a:srgbClr val="337AB7"/>
              </a:solidFill>
              <a:effectLst/>
              <a:latin typeface="Gadugi" panose="020B0502040204020203" pitchFamily="34" charset="0"/>
              <a:ea typeface="Gadugi" panose="020B0502040204020203" pitchFamily="34" charset="0"/>
            </a:endParaRPr>
          </a:p>
          <a:p>
            <a:pPr marL="0" indent="0">
              <a:buNone/>
            </a:pPr>
            <a:endParaRPr lang="en-US" sz="2000" i="1" dirty="0">
              <a:solidFill>
                <a:srgbClr val="000000"/>
              </a:solidFill>
              <a:effectLst/>
              <a:latin typeface="Gadugi" panose="020B0502040204020203" pitchFamily="34" charset="0"/>
              <a:ea typeface="Gadugi" panose="020B0502040204020203" pitchFamily="34" charset="0"/>
            </a:endParaRPr>
          </a:p>
          <a:p>
            <a:pPr marL="0" indent="0">
              <a:buNone/>
            </a:pPr>
            <a:endParaRPr lang="en-US" sz="1400" b="0" i="0" dirty="0">
              <a:solidFill>
                <a:srgbClr val="000000"/>
              </a:solidFill>
              <a:effectLst/>
              <a:latin typeface="Helvetica Neue"/>
            </a:endParaRPr>
          </a:p>
          <a:p>
            <a:pPr marL="0" indent="0">
              <a:buNone/>
            </a:pPr>
            <a:br>
              <a:rPr lang="en-US" sz="1400" b="0" i="0" dirty="0">
                <a:solidFill>
                  <a:srgbClr val="000000"/>
                </a:solidFill>
                <a:effectLst/>
                <a:latin typeface="Helvetica Neue"/>
              </a:rPr>
            </a:br>
            <a:endParaRPr lang="en-IN" sz="2000" i="1"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CAD3838B-DB0C-4DA4-9DFF-8964ECDB96A8}"/>
              </a:ext>
            </a:extLst>
          </p:cNvPr>
          <p:cNvSpPr>
            <a:spLocks noGrp="1"/>
          </p:cNvSpPr>
          <p:nvPr>
            <p:ph type="sldNum" sz="quarter" idx="12"/>
          </p:nvPr>
        </p:nvSpPr>
        <p:spPr/>
        <p:txBody>
          <a:bodyPr/>
          <a:lstStyle/>
          <a:p>
            <a:fld id="{69E57DC2-970A-4B3E-BB1C-7A09969E49DF}" type="slidenum">
              <a:rPr lang="en-US" smtClean="0"/>
              <a:t>10</a:t>
            </a:fld>
            <a:endParaRPr lang="en-US" dirty="0"/>
          </a:p>
        </p:txBody>
      </p:sp>
      <p:pic>
        <p:nvPicPr>
          <p:cNvPr id="22" name="Picture 21">
            <a:extLst>
              <a:ext uri="{FF2B5EF4-FFF2-40B4-BE49-F238E27FC236}">
                <a16:creationId xmlns:a16="http://schemas.microsoft.com/office/drawing/2014/main" id="{4CD908D7-75A7-4514-8AC4-6B44818894C6}"/>
              </a:ext>
            </a:extLst>
          </p:cNvPr>
          <p:cNvPicPr>
            <a:picLocks noChangeAspect="1"/>
          </p:cNvPicPr>
          <p:nvPr/>
        </p:nvPicPr>
        <p:blipFill>
          <a:blip r:embed="rId3"/>
          <a:stretch>
            <a:fillRect/>
          </a:stretch>
        </p:blipFill>
        <p:spPr>
          <a:xfrm>
            <a:off x="1757305" y="972931"/>
            <a:ext cx="3640622" cy="2679053"/>
          </a:xfrm>
          <a:prstGeom prst="rect">
            <a:avLst/>
          </a:prstGeom>
          <a:ln>
            <a:solidFill>
              <a:schemeClr val="tx1"/>
            </a:solidFill>
          </a:ln>
        </p:spPr>
      </p:pic>
      <p:pic>
        <p:nvPicPr>
          <p:cNvPr id="24" name="Picture 23">
            <a:extLst>
              <a:ext uri="{FF2B5EF4-FFF2-40B4-BE49-F238E27FC236}">
                <a16:creationId xmlns:a16="http://schemas.microsoft.com/office/drawing/2014/main" id="{F48CFC45-866E-4C30-B47C-FDDB0D87CCE4}"/>
              </a:ext>
            </a:extLst>
          </p:cNvPr>
          <p:cNvPicPr>
            <a:picLocks noChangeAspect="1"/>
          </p:cNvPicPr>
          <p:nvPr/>
        </p:nvPicPr>
        <p:blipFill>
          <a:blip r:embed="rId4"/>
          <a:stretch>
            <a:fillRect/>
          </a:stretch>
        </p:blipFill>
        <p:spPr>
          <a:xfrm>
            <a:off x="6605021" y="972931"/>
            <a:ext cx="3648190" cy="2679052"/>
          </a:xfrm>
          <a:prstGeom prst="rect">
            <a:avLst/>
          </a:prstGeom>
          <a:ln>
            <a:solidFill>
              <a:schemeClr val="tx1"/>
            </a:solidFill>
          </a:ln>
        </p:spPr>
      </p:pic>
      <p:pic>
        <p:nvPicPr>
          <p:cNvPr id="26" name="Picture 25">
            <a:extLst>
              <a:ext uri="{FF2B5EF4-FFF2-40B4-BE49-F238E27FC236}">
                <a16:creationId xmlns:a16="http://schemas.microsoft.com/office/drawing/2014/main" id="{17BD28C1-3E2B-432A-8CDA-4D20DE13BCF3}"/>
              </a:ext>
            </a:extLst>
          </p:cNvPr>
          <p:cNvPicPr>
            <a:picLocks noChangeAspect="1"/>
          </p:cNvPicPr>
          <p:nvPr/>
        </p:nvPicPr>
        <p:blipFill>
          <a:blip r:embed="rId5"/>
          <a:stretch>
            <a:fillRect/>
          </a:stretch>
        </p:blipFill>
        <p:spPr>
          <a:xfrm>
            <a:off x="1699108" y="3798379"/>
            <a:ext cx="3757016" cy="2571010"/>
          </a:xfrm>
          <a:prstGeom prst="rect">
            <a:avLst/>
          </a:prstGeom>
          <a:ln>
            <a:solidFill>
              <a:schemeClr val="tx1"/>
            </a:solidFill>
          </a:ln>
        </p:spPr>
      </p:pic>
      <p:pic>
        <p:nvPicPr>
          <p:cNvPr id="28" name="Picture 27">
            <a:extLst>
              <a:ext uri="{FF2B5EF4-FFF2-40B4-BE49-F238E27FC236}">
                <a16:creationId xmlns:a16="http://schemas.microsoft.com/office/drawing/2014/main" id="{FD824681-E0EA-4F42-8C90-F3BD3D0EAEF1}"/>
              </a:ext>
            </a:extLst>
          </p:cNvPr>
          <p:cNvPicPr>
            <a:picLocks noChangeAspect="1"/>
          </p:cNvPicPr>
          <p:nvPr/>
        </p:nvPicPr>
        <p:blipFill>
          <a:blip r:embed="rId6"/>
          <a:stretch>
            <a:fillRect/>
          </a:stretch>
        </p:blipFill>
        <p:spPr>
          <a:xfrm>
            <a:off x="6605021" y="3836218"/>
            <a:ext cx="3804864" cy="2495331"/>
          </a:xfrm>
          <a:prstGeom prst="rect">
            <a:avLst/>
          </a:prstGeom>
          <a:ln>
            <a:solidFill>
              <a:schemeClr val="tx1"/>
            </a:solidFill>
          </a:ln>
        </p:spPr>
      </p:pic>
    </p:spTree>
    <p:extLst>
      <p:ext uri="{BB962C8B-B14F-4D97-AF65-F5344CB8AC3E}">
        <p14:creationId xmlns:p14="http://schemas.microsoft.com/office/powerpoint/2010/main" val="246403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5B712E-7BC1-44C7-99B4-48A9B2D90A0A}"/>
              </a:ext>
            </a:extLst>
          </p:cNvPr>
          <p:cNvSpPr>
            <a:spLocks noGrp="1"/>
          </p:cNvSpPr>
          <p:nvPr>
            <p:ph idx="1"/>
          </p:nvPr>
        </p:nvSpPr>
        <p:spPr>
          <a:xfrm>
            <a:off x="838200" y="514434"/>
            <a:ext cx="10515600" cy="5841916"/>
          </a:xfrm>
          <a:solidFill>
            <a:schemeClr val="accent1">
              <a:lumMod val="20000"/>
              <a:lumOff val="80000"/>
            </a:schemeClr>
          </a:solidFill>
        </p:spPr>
        <p:txBody>
          <a:bodyPr>
            <a:normAutofit/>
          </a:bodyPr>
          <a:lstStyle/>
          <a:p>
            <a:r>
              <a:rPr lang="en-US" sz="1600" i="1" dirty="0">
                <a:latin typeface="Gadugi" panose="020B0502040204020203" pitchFamily="34" charset="0"/>
                <a:ea typeface="Gadugi" panose="020B0502040204020203" pitchFamily="34" charset="0"/>
              </a:rPr>
              <a:t>From the previous slide, we can see that employees whose salaries were low and medium and those who did not receive a promotion in the last 5 years had left the company.</a:t>
            </a:r>
          </a:p>
          <a:p>
            <a:pPr marL="0" indent="0">
              <a:buNone/>
            </a:pPr>
            <a:endParaRPr lang="en-IN" sz="1600" i="1"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6451F37A-2844-4E78-AAF7-EA0573071E01}"/>
              </a:ext>
            </a:extLst>
          </p:cNvPr>
          <p:cNvSpPr>
            <a:spLocks noGrp="1"/>
          </p:cNvSpPr>
          <p:nvPr>
            <p:ph type="sldNum" sz="quarter" idx="12"/>
          </p:nvPr>
        </p:nvSpPr>
        <p:spPr/>
        <p:txBody>
          <a:bodyPr/>
          <a:lstStyle/>
          <a:p>
            <a:fld id="{69E57DC2-970A-4B3E-BB1C-7A09969E49DF}" type="slidenum">
              <a:rPr lang="en-US" smtClean="0"/>
              <a:t>11</a:t>
            </a:fld>
            <a:endParaRPr lang="en-US" dirty="0"/>
          </a:p>
        </p:txBody>
      </p:sp>
      <p:pic>
        <p:nvPicPr>
          <p:cNvPr id="6" name="Picture 5">
            <a:extLst>
              <a:ext uri="{FF2B5EF4-FFF2-40B4-BE49-F238E27FC236}">
                <a16:creationId xmlns:a16="http://schemas.microsoft.com/office/drawing/2014/main" id="{40840223-4BDC-4BA0-A5F4-D1EE2E974E4C}"/>
              </a:ext>
            </a:extLst>
          </p:cNvPr>
          <p:cNvPicPr>
            <a:picLocks noChangeAspect="1"/>
          </p:cNvPicPr>
          <p:nvPr/>
        </p:nvPicPr>
        <p:blipFill>
          <a:blip r:embed="rId2"/>
          <a:stretch>
            <a:fillRect/>
          </a:stretch>
        </p:blipFill>
        <p:spPr>
          <a:xfrm>
            <a:off x="1837838" y="1123805"/>
            <a:ext cx="2767616" cy="4997789"/>
          </a:xfrm>
          <a:prstGeom prst="rect">
            <a:avLst/>
          </a:prstGeom>
          <a:ln>
            <a:solidFill>
              <a:schemeClr val="tx1"/>
            </a:solidFill>
          </a:ln>
        </p:spPr>
      </p:pic>
      <p:pic>
        <p:nvPicPr>
          <p:cNvPr id="8" name="Picture 7">
            <a:extLst>
              <a:ext uri="{FF2B5EF4-FFF2-40B4-BE49-F238E27FC236}">
                <a16:creationId xmlns:a16="http://schemas.microsoft.com/office/drawing/2014/main" id="{65C2D4C7-708D-4AED-9BDC-BCC9B8690D4D}"/>
              </a:ext>
            </a:extLst>
          </p:cNvPr>
          <p:cNvPicPr>
            <a:picLocks noChangeAspect="1"/>
          </p:cNvPicPr>
          <p:nvPr/>
        </p:nvPicPr>
        <p:blipFill>
          <a:blip r:embed="rId3"/>
          <a:stretch>
            <a:fillRect/>
          </a:stretch>
        </p:blipFill>
        <p:spPr>
          <a:xfrm>
            <a:off x="6465024" y="1097787"/>
            <a:ext cx="3029205" cy="4675211"/>
          </a:xfrm>
          <a:prstGeom prst="rect">
            <a:avLst/>
          </a:prstGeom>
          <a:ln>
            <a:solidFill>
              <a:schemeClr val="tx1"/>
            </a:solidFill>
          </a:ln>
        </p:spPr>
      </p:pic>
      <p:pic>
        <p:nvPicPr>
          <p:cNvPr id="10" name="Picture 9">
            <a:extLst>
              <a:ext uri="{FF2B5EF4-FFF2-40B4-BE49-F238E27FC236}">
                <a16:creationId xmlns:a16="http://schemas.microsoft.com/office/drawing/2014/main" id="{041213D0-481C-4725-8574-BDC84D108F53}"/>
              </a:ext>
            </a:extLst>
          </p:cNvPr>
          <p:cNvPicPr>
            <a:picLocks noChangeAspect="1"/>
          </p:cNvPicPr>
          <p:nvPr/>
        </p:nvPicPr>
        <p:blipFill>
          <a:blip r:embed="rId4"/>
          <a:stretch>
            <a:fillRect/>
          </a:stretch>
        </p:blipFill>
        <p:spPr>
          <a:xfrm>
            <a:off x="5801732" y="5836407"/>
            <a:ext cx="4552430" cy="285187"/>
          </a:xfrm>
          <a:prstGeom prst="rect">
            <a:avLst/>
          </a:prstGeom>
          <a:ln>
            <a:solidFill>
              <a:schemeClr val="tx1"/>
            </a:solidFill>
          </a:ln>
        </p:spPr>
      </p:pic>
    </p:spTree>
    <p:extLst>
      <p:ext uri="{BB962C8B-B14F-4D97-AF65-F5344CB8AC3E}">
        <p14:creationId xmlns:p14="http://schemas.microsoft.com/office/powerpoint/2010/main" val="3101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0050F9-567B-4920-BFB9-291D50DC76C4}"/>
              </a:ext>
            </a:extLst>
          </p:cNvPr>
          <p:cNvSpPr>
            <a:spLocks noGrp="1"/>
          </p:cNvSpPr>
          <p:nvPr>
            <p:ph type="sldNum" sz="quarter" idx="12"/>
          </p:nvPr>
        </p:nvSpPr>
        <p:spPr/>
        <p:txBody>
          <a:bodyPr/>
          <a:lstStyle/>
          <a:p>
            <a:fld id="{69E57DC2-970A-4B3E-BB1C-7A09969E49DF}" type="slidenum">
              <a:rPr lang="en-US" smtClean="0"/>
              <a:t>12</a:t>
            </a:fld>
            <a:endParaRPr lang="en-US" dirty="0"/>
          </a:p>
        </p:txBody>
      </p:sp>
      <p:sp>
        <p:nvSpPr>
          <p:cNvPr id="10" name="Content Placeholder 9">
            <a:extLst>
              <a:ext uri="{FF2B5EF4-FFF2-40B4-BE49-F238E27FC236}">
                <a16:creationId xmlns:a16="http://schemas.microsoft.com/office/drawing/2014/main" id="{A7CD94B5-6C72-4682-B8A0-A4A70438F9CB}"/>
              </a:ext>
            </a:extLst>
          </p:cNvPr>
          <p:cNvSpPr>
            <a:spLocks noGrp="1"/>
          </p:cNvSpPr>
          <p:nvPr>
            <p:ph idx="1"/>
          </p:nvPr>
        </p:nvSpPr>
        <p:spPr>
          <a:xfrm>
            <a:off x="838200" y="753856"/>
            <a:ext cx="10515600" cy="5423107"/>
          </a:xfrm>
          <a:solidFill>
            <a:schemeClr val="accent1">
              <a:lumMod val="20000"/>
              <a:lumOff val="80000"/>
            </a:schemeClr>
          </a:solidFill>
        </p:spPr>
        <p:txBody>
          <a:bodyPr>
            <a:normAutofit/>
          </a:bodyPr>
          <a:lstStyle/>
          <a:p>
            <a:endParaRPr lang="en-US" sz="1400" i="1" dirty="0">
              <a:latin typeface="Gadugi" panose="020B0502040204020203" pitchFamily="34" charset="0"/>
              <a:ea typeface="Gadugi" panose="020B0502040204020203" pitchFamily="34" charset="0"/>
            </a:endParaRPr>
          </a:p>
          <a:p>
            <a:endParaRPr lang="en-US" sz="1400" i="1" dirty="0">
              <a:latin typeface="Gadugi" panose="020B0502040204020203" pitchFamily="34" charset="0"/>
              <a:ea typeface="Gadugi" panose="020B0502040204020203" pitchFamily="34" charset="0"/>
            </a:endParaRPr>
          </a:p>
          <a:p>
            <a:r>
              <a:rPr lang="en-US" sz="1400" i="1" dirty="0">
                <a:latin typeface="Gadugi" panose="020B0502040204020203" pitchFamily="34" charset="0"/>
                <a:ea typeface="Gadugi" panose="020B0502040204020203" pitchFamily="34" charset="0"/>
              </a:rPr>
              <a:t>The following graph shows that most of the employees who left were from the departments sales, technical and support respectively. </a:t>
            </a:r>
          </a:p>
          <a:p>
            <a:endParaRPr lang="en-IN" sz="1400" i="1" dirty="0">
              <a:latin typeface="Gadugi" panose="020B0502040204020203" pitchFamily="34" charset="0"/>
              <a:ea typeface="Gadugi" panose="020B0502040204020203" pitchFamily="34" charset="0"/>
            </a:endParaRPr>
          </a:p>
        </p:txBody>
      </p:sp>
      <p:pic>
        <p:nvPicPr>
          <p:cNvPr id="12" name="Picture 11">
            <a:extLst>
              <a:ext uri="{FF2B5EF4-FFF2-40B4-BE49-F238E27FC236}">
                <a16:creationId xmlns:a16="http://schemas.microsoft.com/office/drawing/2014/main" id="{785E7345-C26B-4A41-84AA-B3C854A80C26}"/>
              </a:ext>
            </a:extLst>
          </p:cNvPr>
          <p:cNvPicPr>
            <a:picLocks noChangeAspect="1"/>
          </p:cNvPicPr>
          <p:nvPr/>
        </p:nvPicPr>
        <p:blipFill>
          <a:blip r:embed="rId2"/>
          <a:stretch>
            <a:fillRect/>
          </a:stretch>
        </p:blipFill>
        <p:spPr>
          <a:xfrm>
            <a:off x="3360144" y="1947062"/>
            <a:ext cx="4827491" cy="3536247"/>
          </a:xfrm>
          <a:prstGeom prst="rect">
            <a:avLst/>
          </a:prstGeom>
          <a:ln>
            <a:solidFill>
              <a:schemeClr val="tx1"/>
            </a:solidFill>
          </a:ln>
        </p:spPr>
      </p:pic>
    </p:spTree>
    <p:extLst>
      <p:ext uri="{BB962C8B-B14F-4D97-AF65-F5344CB8AC3E}">
        <p14:creationId xmlns:p14="http://schemas.microsoft.com/office/powerpoint/2010/main" val="320286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38B7572E-D892-401C-BAAD-D938C6AA902F}"/>
              </a:ext>
            </a:extLst>
          </p:cNvPr>
          <p:cNvPicPr>
            <a:picLocks noGrp="1" noChangeAspect="1"/>
          </p:cNvPicPr>
          <p:nvPr>
            <p:ph idx="1"/>
          </p:nvPr>
        </p:nvPicPr>
        <p:blipFill>
          <a:blip r:embed="rId2"/>
          <a:stretch>
            <a:fillRect/>
          </a:stretch>
        </p:blipFill>
        <p:spPr>
          <a:xfrm>
            <a:off x="838200" y="759477"/>
            <a:ext cx="10336380" cy="5257415"/>
          </a:xfrm>
          <a:solidFill>
            <a:schemeClr val="accent1">
              <a:lumMod val="20000"/>
              <a:lumOff val="80000"/>
            </a:schemeClr>
          </a:solidFill>
          <a:ln>
            <a:solidFill>
              <a:schemeClr val="tx1"/>
            </a:solidFill>
          </a:ln>
        </p:spPr>
      </p:pic>
      <p:sp>
        <p:nvSpPr>
          <p:cNvPr id="4" name="Slide Number Placeholder 3">
            <a:extLst>
              <a:ext uri="{FF2B5EF4-FFF2-40B4-BE49-F238E27FC236}">
                <a16:creationId xmlns:a16="http://schemas.microsoft.com/office/drawing/2014/main" id="{669946D2-5DB2-473A-AC45-DF52BF544DAA}"/>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21120370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8B92E8-DCA0-4F8A-ABB3-9F6F3053B3AF}"/>
              </a:ext>
            </a:extLst>
          </p:cNvPr>
          <p:cNvSpPr>
            <a:spLocks noGrp="1"/>
          </p:cNvSpPr>
          <p:nvPr>
            <p:ph idx="1"/>
          </p:nvPr>
        </p:nvSpPr>
        <p:spPr>
          <a:xfrm>
            <a:off x="838200" y="663115"/>
            <a:ext cx="10515600" cy="5513848"/>
          </a:xfrm>
          <a:solidFill>
            <a:schemeClr val="accent1">
              <a:lumMod val="20000"/>
              <a:lumOff val="80000"/>
            </a:schemeClr>
          </a:solidFill>
        </p:spPr>
        <p:txBody>
          <a:bodyPr>
            <a:normAutofit/>
          </a:bodyPr>
          <a:lstStyle/>
          <a:p>
            <a:endParaRPr lang="en-US" sz="1600" dirty="0">
              <a:latin typeface="Gadugi" panose="020B0502040204020203" pitchFamily="34" charset="0"/>
              <a:ea typeface="Gadugi" panose="020B0502040204020203" pitchFamily="34" charset="0"/>
            </a:endParaRPr>
          </a:p>
          <a:p>
            <a:r>
              <a:rPr lang="en-US" sz="1600" dirty="0">
                <a:latin typeface="Gadugi" panose="020B0502040204020203" pitchFamily="34" charset="0"/>
                <a:ea typeface="Gadugi" panose="020B0502040204020203" pitchFamily="34" charset="0"/>
              </a:rPr>
              <a:t>Now that we have checked for missing data and performed data analysis, next step is </a:t>
            </a:r>
            <a:r>
              <a:rPr lang="en-US" sz="1600" b="1" dirty="0">
                <a:latin typeface="Gadugi" panose="020B0502040204020203" pitchFamily="34" charset="0"/>
                <a:ea typeface="Gadugi" panose="020B0502040204020203" pitchFamily="34" charset="0"/>
              </a:rPr>
              <a:t>encoding the categorical data</a:t>
            </a:r>
            <a:r>
              <a:rPr lang="en-US" sz="1600" dirty="0">
                <a:latin typeface="Gadugi" panose="020B0502040204020203" pitchFamily="34" charset="0"/>
                <a:ea typeface="Gadugi" panose="020B0502040204020203" pitchFamily="34" charset="0"/>
              </a:rPr>
              <a:t>, in our case it is the salary and departments columns (we are doing it using </a:t>
            </a:r>
            <a:r>
              <a:rPr lang="en-US" sz="1600" b="1" dirty="0" err="1">
                <a:latin typeface="Gadugi" panose="020B0502040204020203" pitchFamily="34" charset="0"/>
                <a:ea typeface="Gadugi" panose="020B0502040204020203" pitchFamily="34" charset="0"/>
              </a:rPr>
              <a:t>get_dummies</a:t>
            </a:r>
            <a:r>
              <a:rPr lang="en-US" sz="1600" b="1" dirty="0">
                <a:latin typeface="Gadugi" panose="020B0502040204020203" pitchFamily="34" charset="0"/>
                <a:ea typeface="Gadugi" panose="020B0502040204020203" pitchFamily="34" charset="0"/>
              </a:rPr>
              <a:t> </a:t>
            </a:r>
            <a:r>
              <a:rPr lang="en-US" sz="1600" dirty="0">
                <a:latin typeface="Gadugi" panose="020B0502040204020203" pitchFamily="34" charset="0"/>
                <a:ea typeface="Gadugi" panose="020B0502040204020203" pitchFamily="34" charset="0"/>
              </a:rPr>
              <a:t>method).</a:t>
            </a:r>
          </a:p>
          <a:p>
            <a:endParaRPr lang="en-IN" sz="1600"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D0A7CD98-B955-406E-A848-69B5362AB770}"/>
              </a:ext>
            </a:extLst>
          </p:cNvPr>
          <p:cNvSpPr>
            <a:spLocks noGrp="1"/>
          </p:cNvSpPr>
          <p:nvPr>
            <p:ph type="sldNum" sz="quarter" idx="12"/>
          </p:nvPr>
        </p:nvSpPr>
        <p:spPr/>
        <p:txBody>
          <a:bodyPr/>
          <a:lstStyle/>
          <a:p>
            <a:fld id="{69E57DC2-970A-4B3E-BB1C-7A09969E49DF}" type="slidenum">
              <a:rPr lang="en-US" smtClean="0"/>
              <a:t>14</a:t>
            </a:fld>
            <a:endParaRPr lang="en-US" dirty="0"/>
          </a:p>
        </p:txBody>
      </p:sp>
      <p:pic>
        <p:nvPicPr>
          <p:cNvPr id="6" name="Picture 5">
            <a:extLst>
              <a:ext uri="{FF2B5EF4-FFF2-40B4-BE49-F238E27FC236}">
                <a16:creationId xmlns:a16="http://schemas.microsoft.com/office/drawing/2014/main" id="{C6C6B8EE-195D-4296-A307-C41613CF2178}"/>
              </a:ext>
            </a:extLst>
          </p:cNvPr>
          <p:cNvPicPr>
            <a:picLocks noChangeAspect="1"/>
          </p:cNvPicPr>
          <p:nvPr/>
        </p:nvPicPr>
        <p:blipFill>
          <a:blip r:embed="rId2"/>
          <a:stretch>
            <a:fillRect/>
          </a:stretch>
        </p:blipFill>
        <p:spPr>
          <a:xfrm>
            <a:off x="1338547" y="1572130"/>
            <a:ext cx="2857333" cy="4395897"/>
          </a:xfrm>
          <a:prstGeom prst="rect">
            <a:avLst/>
          </a:prstGeom>
          <a:ln>
            <a:solidFill>
              <a:schemeClr val="tx1"/>
            </a:solidFill>
          </a:ln>
        </p:spPr>
      </p:pic>
      <p:pic>
        <p:nvPicPr>
          <p:cNvPr id="8" name="Picture 7">
            <a:extLst>
              <a:ext uri="{FF2B5EF4-FFF2-40B4-BE49-F238E27FC236}">
                <a16:creationId xmlns:a16="http://schemas.microsoft.com/office/drawing/2014/main" id="{0F246118-B1E5-48E6-A3D3-C476E4ABC25A}"/>
              </a:ext>
            </a:extLst>
          </p:cNvPr>
          <p:cNvPicPr>
            <a:picLocks noChangeAspect="1"/>
          </p:cNvPicPr>
          <p:nvPr/>
        </p:nvPicPr>
        <p:blipFill>
          <a:blip r:embed="rId3"/>
          <a:stretch>
            <a:fillRect/>
          </a:stretch>
        </p:blipFill>
        <p:spPr>
          <a:xfrm>
            <a:off x="4384627" y="1683032"/>
            <a:ext cx="6468826" cy="4174095"/>
          </a:xfrm>
          <a:prstGeom prst="rect">
            <a:avLst/>
          </a:prstGeom>
          <a:ln>
            <a:solidFill>
              <a:schemeClr val="tx1"/>
            </a:solidFill>
          </a:ln>
        </p:spPr>
      </p:pic>
    </p:spTree>
    <p:extLst>
      <p:ext uri="{BB962C8B-B14F-4D97-AF65-F5344CB8AC3E}">
        <p14:creationId xmlns:p14="http://schemas.microsoft.com/office/powerpoint/2010/main" val="1243184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3DDBDE-F8E1-4AB0-93BD-6616AE57767A}"/>
              </a:ext>
            </a:extLst>
          </p:cNvPr>
          <p:cNvSpPr>
            <a:spLocks noGrp="1"/>
          </p:cNvSpPr>
          <p:nvPr>
            <p:ph idx="1"/>
          </p:nvPr>
        </p:nvSpPr>
        <p:spPr>
          <a:xfrm>
            <a:off x="838200" y="684055"/>
            <a:ext cx="10515600" cy="5492908"/>
          </a:xfrm>
          <a:solidFill>
            <a:schemeClr val="accent1">
              <a:lumMod val="20000"/>
              <a:lumOff val="80000"/>
            </a:schemeClr>
          </a:solidFill>
        </p:spPr>
        <p:txBody>
          <a:bodyPr>
            <a:normAutofit/>
          </a:bodyPr>
          <a:lstStyle/>
          <a:p>
            <a:endParaRPr lang="en-US" sz="1600" dirty="0">
              <a:latin typeface="Gadugi" panose="020B0502040204020203" pitchFamily="34" charset="0"/>
              <a:ea typeface="Gadugi" panose="020B0502040204020203" pitchFamily="34" charset="0"/>
            </a:endParaRPr>
          </a:p>
          <a:p>
            <a:r>
              <a:rPr lang="en-US" sz="1600" dirty="0">
                <a:latin typeface="Gadugi" panose="020B0502040204020203" pitchFamily="34" charset="0"/>
                <a:ea typeface="Gadugi" panose="020B0502040204020203" pitchFamily="34" charset="0"/>
              </a:rPr>
              <a:t>After encoding, we must concatenate it to the dataset and delete the old categorical data.</a:t>
            </a: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r>
              <a:rPr lang="en-US" sz="1600" dirty="0">
                <a:latin typeface="Gadugi" panose="020B0502040204020203" pitchFamily="34" charset="0"/>
                <a:ea typeface="Gadugi" panose="020B0502040204020203" pitchFamily="34" charset="0"/>
              </a:rPr>
              <a:t>You can see in the dataset above that the number of columns increased to 21.</a:t>
            </a:r>
            <a:endParaRPr lang="en-IN" sz="1600"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505558A3-EE37-4F0B-9413-FC0B96ED4090}"/>
              </a:ext>
            </a:extLst>
          </p:cNvPr>
          <p:cNvSpPr>
            <a:spLocks noGrp="1"/>
          </p:cNvSpPr>
          <p:nvPr>
            <p:ph type="sldNum" sz="quarter" idx="12"/>
          </p:nvPr>
        </p:nvSpPr>
        <p:spPr/>
        <p:txBody>
          <a:bodyPr/>
          <a:lstStyle/>
          <a:p>
            <a:fld id="{69E57DC2-970A-4B3E-BB1C-7A09969E49DF}" type="slidenum">
              <a:rPr lang="en-US" smtClean="0"/>
              <a:t>15</a:t>
            </a:fld>
            <a:endParaRPr lang="en-US" dirty="0"/>
          </a:p>
        </p:txBody>
      </p:sp>
      <p:pic>
        <p:nvPicPr>
          <p:cNvPr id="6" name="Picture 5">
            <a:extLst>
              <a:ext uri="{FF2B5EF4-FFF2-40B4-BE49-F238E27FC236}">
                <a16:creationId xmlns:a16="http://schemas.microsoft.com/office/drawing/2014/main" id="{15627CC6-6976-43C5-AC94-3EF9AD26D954}"/>
              </a:ext>
            </a:extLst>
          </p:cNvPr>
          <p:cNvPicPr>
            <a:picLocks noChangeAspect="1"/>
          </p:cNvPicPr>
          <p:nvPr/>
        </p:nvPicPr>
        <p:blipFill>
          <a:blip r:embed="rId2"/>
          <a:stretch>
            <a:fillRect/>
          </a:stretch>
        </p:blipFill>
        <p:spPr>
          <a:xfrm>
            <a:off x="1159033" y="1402975"/>
            <a:ext cx="4062122" cy="341890"/>
          </a:xfrm>
          <a:prstGeom prst="rect">
            <a:avLst/>
          </a:prstGeom>
          <a:ln>
            <a:solidFill>
              <a:schemeClr val="tx1"/>
            </a:solidFill>
          </a:ln>
        </p:spPr>
      </p:pic>
      <p:pic>
        <p:nvPicPr>
          <p:cNvPr id="8" name="Picture 7">
            <a:extLst>
              <a:ext uri="{FF2B5EF4-FFF2-40B4-BE49-F238E27FC236}">
                <a16:creationId xmlns:a16="http://schemas.microsoft.com/office/drawing/2014/main" id="{CC7DC291-D642-43B6-9F07-2B39F7BEA00B}"/>
              </a:ext>
            </a:extLst>
          </p:cNvPr>
          <p:cNvPicPr>
            <a:picLocks noChangeAspect="1"/>
          </p:cNvPicPr>
          <p:nvPr/>
        </p:nvPicPr>
        <p:blipFill>
          <a:blip r:embed="rId3"/>
          <a:stretch>
            <a:fillRect/>
          </a:stretch>
        </p:blipFill>
        <p:spPr>
          <a:xfrm>
            <a:off x="1159033" y="1924252"/>
            <a:ext cx="8377646" cy="3554323"/>
          </a:xfrm>
          <a:prstGeom prst="rect">
            <a:avLst/>
          </a:prstGeom>
          <a:ln>
            <a:solidFill>
              <a:schemeClr val="tx1"/>
            </a:solidFill>
          </a:ln>
        </p:spPr>
      </p:pic>
    </p:spTree>
    <p:extLst>
      <p:ext uri="{BB962C8B-B14F-4D97-AF65-F5344CB8AC3E}">
        <p14:creationId xmlns:p14="http://schemas.microsoft.com/office/powerpoint/2010/main" val="3870018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72C4D0-911F-42DC-9055-E502BBF535FE}"/>
              </a:ext>
            </a:extLst>
          </p:cNvPr>
          <p:cNvSpPr>
            <a:spLocks noGrp="1"/>
          </p:cNvSpPr>
          <p:nvPr>
            <p:ph idx="1"/>
          </p:nvPr>
        </p:nvSpPr>
        <p:spPr>
          <a:xfrm>
            <a:off x="838200" y="802718"/>
            <a:ext cx="10515600" cy="5374245"/>
          </a:xfrm>
          <a:solidFill>
            <a:schemeClr val="accent1">
              <a:lumMod val="20000"/>
              <a:lumOff val="80000"/>
            </a:schemeClr>
          </a:solidFill>
        </p:spPr>
        <p:txBody>
          <a:bodyPr>
            <a:normAutofit/>
          </a:bodyPr>
          <a:lstStyle/>
          <a:p>
            <a:endParaRPr lang="en-US" sz="1600" dirty="0">
              <a:latin typeface="Gadugi" panose="020B0502040204020203" pitchFamily="34" charset="0"/>
              <a:ea typeface="Gadugi" panose="020B0502040204020203" pitchFamily="34" charset="0"/>
            </a:endParaRPr>
          </a:p>
          <a:p>
            <a:r>
              <a:rPr lang="en-US" sz="1600" dirty="0">
                <a:latin typeface="Gadugi" panose="020B0502040204020203" pitchFamily="34" charset="0"/>
                <a:ea typeface="Gadugi" panose="020B0502040204020203" pitchFamily="34" charset="0"/>
              </a:rPr>
              <a:t>Next step is to </a:t>
            </a:r>
            <a:r>
              <a:rPr lang="en-US" sz="1600" b="1" dirty="0">
                <a:latin typeface="Gadugi" panose="020B0502040204020203" pitchFamily="34" charset="0"/>
                <a:ea typeface="Gadugi" panose="020B0502040204020203" pitchFamily="34" charset="0"/>
              </a:rPr>
              <a:t>extract the features and labels</a:t>
            </a:r>
            <a:r>
              <a:rPr lang="en-US" sz="1600" dirty="0">
                <a:latin typeface="Gadugi" panose="020B0502040204020203" pitchFamily="34" charset="0"/>
                <a:ea typeface="Gadugi" panose="020B0502040204020203" pitchFamily="34" charset="0"/>
              </a:rPr>
              <a:t>.</a:t>
            </a: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endParaRPr lang="en-US" sz="1600" dirty="0">
              <a:latin typeface="Gadugi" panose="020B0502040204020203" pitchFamily="34" charset="0"/>
              <a:ea typeface="Gadugi" panose="020B0502040204020203" pitchFamily="34" charset="0"/>
            </a:endParaRPr>
          </a:p>
          <a:p>
            <a:r>
              <a:rPr lang="en-US" sz="1600" dirty="0">
                <a:latin typeface="Gadugi" panose="020B0502040204020203" pitchFamily="34" charset="0"/>
                <a:ea typeface="Gadugi" panose="020B0502040204020203" pitchFamily="34" charset="0"/>
              </a:rPr>
              <a:t>Now we must </a:t>
            </a:r>
            <a:r>
              <a:rPr lang="en-US" sz="1600" b="1" dirty="0">
                <a:latin typeface="Gadugi" panose="020B0502040204020203" pitchFamily="34" charset="0"/>
                <a:ea typeface="Gadugi" panose="020B0502040204020203" pitchFamily="34" charset="0"/>
              </a:rPr>
              <a:t>split the dataset into training and test sets</a:t>
            </a:r>
            <a:r>
              <a:rPr lang="en-US" sz="1600" dirty="0">
                <a:latin typeface="Gadugi" panose="020B0502040204020203" pitchFamily="34" charset="0"/>
                <a:ea typeface="Gadugi" panose="020B0502040204020203" pitchFamily="34" charset="0"/>
              </a:rPr>
              <a:t>. This can be done as shown below --</a:t>
            </a:r>
          </a:p>
          <a:p>
            <a:pPr marL="0" indent="0">
              <a:buNone/>
            </a:pPr>
            <a:endParaRPr lang="en-IN" sz="1600"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B8BBCD0A-8844-46F1-AFEE-B3A76B2E9A08}"/>
              </a:ext>
            </a:extLst>
          </p:cNvPr>
          <p:cNvSpPr>
            <a:spLocks noGrp="1"/>
          </p:cNvSpPr>
          <p:nvPr>
            <p:ph type="sldNum" sz="quarter" idx="12"/>
          </p:nvPr>
        </p:nvSpPr>
        <p:spPr/>
        <p:txBody>
          <a:bodyPr/>
          <a:lstStyle/>
          <a:p>
            <a:fld id="{69E57DC2-970A-4B3E-BB1C-7A09969E49DF}" type="slidenum">
              <a:rPr lang="en-US" smtClean="0"/>
              <a:t>16</a:t>
            </a:fld>
            <a:endParaRPr lang="en-US" dirty="0"/>
          </a:p>
        </p:txBody>
      </p:sp>
      <p:pic>
        <p:nvPicPr>
          <p:cNvPr id="6" name="Picture 5">
            <a:extLst>
              <a:ext uri="{FF2B5EF4-FFF2-40B4-BE49-F238E27FC236}">
                <a16:creationId xmlns:a16="http://schemas.microsoft.com/office/drawing/2014/main" id="{7F731EE6-9DF4-44B5-90DB-03CCBF391C02}"/>
              </a:ext>
            </a:extLst>
          </p:cNvPr>
          <p:cNvPicPr>
            <a:picLocks noChangeAspect="1"/>
          </p:cNvPicPr>
          <p:nvPr/>
        </p:nvPicPr>
        <p:blipFill>
          <a:blip r:embed="rId2"/>
          <a:stretch>
            <a:fillRect/>
          </a:stretch>
        </p:blipFill>
        <p:spPr>
          <a:xfrm>
            <a:off x="1360111" y="1536253"/>
            <a:ext cx="3009465" cy="3016368"/>
          </a:xfrm>
          <a:prstGeom prst="rect">
            <a:avLst/>
          </a:prstGeom>
          <a:ln>
            <a:solidFill>
              <a:schemeClr val="tx1"/>
            </a:solidFill>
          </a:ln>
        </p:spPr>
      </p:pic>
      <p:pic>
        <p:nvPicPr>
          <p:cNvPr id="8" name="Picture 7">
            <a:extLst>
              <a:ext uri="{FF2B5EF4-FFF2-40B4-BE49-F238E27FC236}">
                <a16:creationId xmlns:a16="http://schemas.microsoft.com/office/drawing/2014/main" id="{EDAD47A0-853C-47ED-A198-17296B4DC28C}"/>
              </a:ext>
            </a:extLst>
          </p:cNvPr>
          <p:cNvPicPr>
            <a:picLocks noChangeAspect="1"/>
          </p:cNvPicPr>
          <p:nvPr/>
        </p:nvPicPr>
        <p:blipFill>
          <a:blip r:embed="rId3"/>
          <a:stretch>
            <a:fillRect/>
          </a:stretch>
        </p:blipFill>
        <p:spPr>
          <a:xfrm>
            <a:off x="1175864" y="5321747"/>
            <a:ext cx="8952337" cy="455906"/>
          </a:xfrm>
          <a:prstGeom prst="rect">
            <a:avLst/>
          </a:prstGeom>
          <a:ln>
            <a:solidFill>
              <a:schemeClr val="tx1"/>
            </a:solidFill>
          </a:ln>
        </p:spPr>
      </p:pic>
    </p:spTree>
    <p:extLst>
      <p:ext uri="{BB962C8B-B14F-4D97-AF65-F5344CB8AC3E}">
        <p14:creationId xmlns:p14="http://schemas.microsoft.com/office/powerpoint/2010/main" val="278952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5E96303-53F0-4D62-A8B0-2120229A9556}"/>
              </a:ext>
            </a:extLst>
          </p:cNvPr>
          <p:cNvSpPr>
            <a:spLocks noGrp="1"/>
          </p:cNvSpPr>
          <p:nvPr>
            <p:ph type="title"/>
          </p:nvPr>
        </p:nvSpPr>
        <p:spPr>
          <a:xfrm>
            <a:off x="6094105" y="802956"/>
            <a:ext cx="4977976" cy="1298496"/>
          </a:xfrm>
          <a:solidFill>
            <a:schemeClr val="accent1">
              <a:lumMod val="20000"/>
              <a:lumOff val="80000"/>
            </a:schemeClr>
          </a:solidFill>
        </p:spPr>
        <p:txBody>
          <a:bodyPr>
            <a:normAutofit/>
          </a:bodyPr>
          <a:lstStyle/>
          <a:p>
            <a:r>
              <a:rPr lang="en-US" sz="4200" b="1" dirty="0">
                <a:solidFill>
                  <a:srgbClr val="000000"/>
                </a:solidFill>
                <a:latin typeface="Gadugi" panose="020B0502040204020203" pitchFamily="34" charset="0"/>
                <a:ea typeface="Gadugi" panose="020B0502040204020203" pitchFamily="34" charset="0"/>
              </a:rPr>
              <a:t>LOGISTIC REGRESSION</a:t>
            </a:r>
            <a:endParaRPr lang="en-IN" sz="4200" b="1" dirty="0">
              <a:solidFill>
                <a:srgbClr val="000000"/>
              </a:solidFill>
              <a:latin typeface="Gadugi" panose="020B0502040204020203" pitchFamily="34" charset="0"/>
              <a:ea typeface="Gadugi" panose="020B0502040204020203" pitchFamily="34" charset="0"/>
            </a:endParaRPr>
          </a:p>
        </p:txBody>
      </p:sp>
      <p:sp>
        <p:nvSpPr>
          <p:cNvPr id="49"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a:extLst>
              <a:ext uri="{FF2B5EF4-FFF2-40B4-BE49-F238E27FC236}">
                <a16:creationId xmlns:a16="http://schemas.microsoft.com/office/drawing/2014/main" id="{C37A1ACB-7F1C-4546-B69D-D61FBE6E1421}"/>
              </a:ext>
            </a:extLst>
          </p:cNvPr>
          <p:cNvPicPr>
            <a:picLocks noChangeAspect="1"/>
          </p:cNvPicPr>
          <p:nvPr/>
        </p:nvPicPr>
        <p:blipFill>
          <a:blip r:embed="rId3"/>
          <a:stretch>
            <a:fillRect/>
          </a:stretch>
        </p:blipFill>
        <p:spPr>
          <a:xfrm>
            <a:off x="331627" y="2503277"/>
            <a:ext cx="3800624" cy="1681775"/>
          </a:xfrm>
          <a:prstGeom prst="rect">
            <a:avLst/>
          </a:prstGeom>
          <a:ln>
            <a:noFill/>
          </a:ln>
        </p:spPr>
      </p:pic>
      <p:sp>
        <p:nvSpPr>
          <p:cNvPr id="6" name="Content Placeholder 5">
            <a:extLst>
              <a:ext uri="{FF2B5EF4-FFF2-40B4-BE49-F238E27FC236}">
                <a16:creationId xmlns:a16="http://schemas.microsoft.com/office/drawing/2014/main" id="{5A42A235-5EF8-44C4-9052-5098CC8892A4}"/>
              </a:ext>
            </a:extLst>
          </p:cNvPr>
          <p:cNvSpPr>
            <a:spLocks noGrp="1"/>
          </p:cNvSpPr>
          <p:nvPr>
            <p:ph idx="1"/>
          </p:nvPr>
        </p:nvSpPr>
        <p:spPr>
          <a:xfrm>
            <a:off x="6090574" y="2205728"/>
            <a:ext cx="4977578" cy="4014248"/>
          </a:xfrm>
          <a:solidFill>
            <a:schemeClr val="accent1">
              <a:lumMod val="20000"/>
              <a:lumOff val="80000"/>
            </a:schemeClr>
          </a:solidFill>
        </p:spPr>
        <p:txBody>
          <a:bodyPr anchor="ctr">
            <a:noAutofit/>
          </a:bodyPr>
          <a:lstStyle/>
          <a:p>
            <a:r>
              <a:rPr lang="en-US" sz="1400" dirty="0">
                <a:solidFill>
                  <a:srgbClr val="000000"/>
                </a:solidFill>
                <a:latin typeface="Gadugi" panose="020B0502040204020203" pitchFamily="34" charset="0"/>
                <a:ea typeface="Gadugi" panose="020B0502040204020203" pitchFamily="34" charset="0"/>
              </a:rPr>
              <a:t>After splitting the data, we are applying different algorithms to the dataset and at last we will check which one has the highest accuracy. First one is logistic regression.</a:t>
            </a:r>
          </a:p>
          <a:p>
            <a:r>
              <a:rPr lang="en-US" sz="1400" i="1" dirty="0">
                <a:solidFill>
                  <a:srgbClr val="000000"/>
                </a:solidFill>
                <a:latin typeface="Gadugi" panose="020B0502040204020203" pitchFamily="34" charset="0"/>
                <a:ea typeface="Gadugi" panose="020B0502040204020203" pitchFamily="34" charset="0"/>
              </a:rPr>
              <a:t>What is logistic regression?   </a:t>
            </a:r>
            <a:r>
              <a:rPr lang="en-US" sz="1400" i="1" dirty="0">
                <a:solidFill>
                  <a:srgbClr val="000000"/>
                </a:solidFill>
                <a:latin typeface="Gadugi" panose="020B0502040204020203" pitchFamily="34" charset="0"/>
                <a:ea typeface="Gadugi" panose="020B0502040204020203" pitchFamily="34" charset="0"/>
                <a:sym typeface="Wingdings" panose="05000000000000000000" pitchFamily="2" charset="2"/>
              </a:rPr>
              <a:t>   </a:t>
            </a:r>
            <a:r>
              <a:rPr lang="en-US" sz="1400" b="0" i="1" dirty="0">
                <a:solidFill>
                  <a:srgbClr val="000000"/>
                </a:solidFill>
                <a:effectLst/>
                <a:latin typeface="Gadugi" panose="020B0502040204020203" pitchFamily="34" charset="0"/>
                <a:ea typeface="Gadugi" panose="020B0502040204020203" pitchFamily="34" charset="0"/>
              </a:rPr>
              <a:t>Logistic regression is a supervised learning classification algorithm used to predict the probability of a target variable. The nature of target or dependent variable is dichotomous, which means there would be only two possible classes. In simple words, the dependent variable is binary in nature having data coded as either 1 (stands for success/yes) or 0 (stands for failure/no). Mathematically, a logistic regression model predicts P(Y=1) as a function of X. It is one of the simplest ML algorithms that can be used for various classification problems such as spam detection, Diabetes prediction, cancer detection etc.</a:t>
            </a:r>
          </a:p>
          <a:p>
            <a:r>
              <a:rPr lang="en-US" sz="1400" dirty="0">
                <a:solidFill>
                  <a:srgbClr val="000000"/>
                </a:solidFill>
                <a:latin typeface="Gadugi" panose="020B0502040204020203" pitchFamily="34" charset="0"/>
                <a:ea typeface="Gadugi" panose="020B0502040204020203" pitchFamily="34" charset="0"/>
              </a:rPr>
              <a:t> The code we used for performing the algorithm is shown on the left.</a:t>
            </a:r>
            <a:endParaRPr lang="en-IN" sz="1400" dirty="0">
              <a:solidFill>
                <a:srgbClr val="000000"/>
              </a:solidFill>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0CDDF4A4-D222-4247-AB82-196C0E587E9E}"/>
              </a:ext>
            </a:extLst>
          </p:cNvPr>
          <p:cNvSpPr>
            <a:spLocks noGrp="1"/>
          </p:cNvSpPr>
          <p:nvPr>
            <p:ph type="sldNum" sz="quarter" idx="12"/>
          </p:nvPr>
        </p:nvSpPr>
        <p:spPr>
          <a:xfrm>
            <a:off x="10825930" y="6223702"/>
            <a:ext cx="570728" cy="314067"/>
          </a:xfrm>
        </p:spPr>
        <p:txBody>
          <a:bodyPr>
            <a:normAutofit/>
          </a:bodyPr>
          <a:lstStyle/>
          <a:p>
            <a:pPr>
              <a:spcAft>
                <a:spcPts val="600"/>
              </a:spcAft>
            </a:pPr>
            <a:fld id="{69E57DC2-970A-4B3E-BB1C-7A09969E49DF}" type="slidenum">
              <a:rPr lang="en-US" sz="1100">
                <a:solidFill>
                  <a:srgbClr val="898989"/>
                </a:solidFill>
              </a:rPr>
              <a:pPr>
                <a:spcAft>
                  <a:spcPts val="600"/>
                </a:spcAft>
              </a:pPr>
              <a:t>17</a:t>
            </a:fld>
            <a:endParaRPr lang="en-US" sz="1100">
              <a:solidFill>
                <a:srgbClr val="898989"/>
              </a:solidFill>
            </a:endParaRPr>
          </a:p>
        </p:txBody>
      </p:sp>
    </p:spTree>
    <p:extLst>
      <p:ext uri="{BB962C8B-B14F-4D97-AF65-F5344CB8AC3E}">
        <p14:creationId xmlns:p14="http://schemas.microsoft.com/office/powerpoint/2010/main" val="3736215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7C13D32-9653-44AA-8B88-162DDBF5F1E4}"/>
              </a:ext>
            </a:extLst>
          </p:cNvPr>
          <p:cNvSpPr>
            <a:spLocks noGrp="1"/>
          </p:cNvSpPr>
          <p:nvPr>
            <p:ph type="title"/>
          </p:nvPr>
        </p:nvSpPr>
        <p:spPr>
          <a:xfrm>
            <a:off x="6094105" y="802955"/>
            <a:ext cx="4977976" cy="1454051"/>
          </a:xfrm>
          <a:solidFill>
            <a:schemeClr val="accent1">
              <a:lumMod val="20000"/>
              <a:lumOff val="80000"/>
            </a:schemeClr>
          </a:solidFill>
        </p:spPr>
        <p:txBody>
          <a:bodyPr>
            <a:normAutofit/>
          </a:bodyPr>
          <a:lstStyle/>
          <a:p>
            <a:r>
              <a:rPr lang="en-US" sz="4200" b="1" dirty="0">
                <a:solidFill>
                  <a:srgbClr val="000000"/>
                </a:solidFill>
                <a:latin typeface="Gadugi" panose="020B0502040204020203" pitchFamily="34" charset="0"/>
                <a:ea typeface="Gadugi" panose="020B0502040204020203" pitchFamily="34" charset="0"/>
              </a:rPr>
              <a:t>DECISION TREE CLASSIFIER</a:t>
            </a:r>
            <a:endParaRPr lang="en-IN" sz="4200" b="1" dirty="0">
              <a:solidFill>
                <a:srgbClr val="000000"/>
              </a:solidFill>
              <a:latin typeface="Gadugi" panose="020B0502040204020203" pitchFamily="34" charset="0"/>
              <a:ea typeface="Gadugi" panose="020B0502040204020203" pitchFamily="34" charset="0"/>
            </a:endParaRP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3EE1B84C-AA69-40BC-B5F8-BC647F8CD664}"/>
              </a:ext>
            </a:extLst>
          </p:cNvPr>
          <p:cNvPicPr>
            <a:picLocks noChangeAspect="1"/>
          </p:cNvPicPr>
          <p:nvPr/>
        </p:nvPicPr>
        <p:blipFill>
          <a:blip r:embed="rId3"/>
          <a:stretch>
            <a:fillRect/>
          </a:stretch>
        </p:blipFill>
        <p:spPr>
          <a:xfrm>
            <a:off x="429349" y="2564837"/>
            <a:ext cx="3661831" cy="1748524"/>
          </a:xfrm>
          <a:prstGeom prst="rect">
            <a:avLst/>
          </a:prstGeom>
        </p:spPr>
      </p:pic>
      <p:sp>
        <p:nvSpPr>
          <p:cNvPr id="3" name="Content Placeholder 2">
            <a:extLst>
              <a:ext uri="{FF2B5EF4-FFF2-40B4-BE49-F238E27FC236}">
                <a16:creationId xmlns:a16="http://schemas.microsoft.com/office/drawing/2014/main" id="{96F475E6-9911-49B8-9BB4-2CF45FFE3B3F}"/>
              </a:ext>
            </a:extLst>
          </p:cNvPr>
          <p:cNvSpPr>
            <a:spLocks noGrp="1"/>
          </p:cNvSpPr>
          <p:nvPr>
            <p:ph idx="1"/>
          </p:nvPr>
        </p:nvSpPr>
        <p:spPr>
          <a:xfrm>
            <a:off x="6090574" y="2564837"/>
            <a:ext cx="4977578" cy="3496134"/>
          </a:xfrm>
          <a:solidFill>
            <a:schemeClr val="accent1">
              <a:lumMod val="20000"/>
              <a:lumOff val="80000"/>
            </a:schemeClr>
          </a:solidFill>
        </p:spPr>
        <p:txBody>
          <a:bodyPr anchor="ctr">
            <a:normAutofit lnSpcReduction="10000"/>
          </a:bodyPr>
          <a:lstStyle/>
          <a:p>
            <a:r>
              <a:rPr lang="en-US" sz="1900" i="1" dirty="0">
                <a:solidFill>
                  <a:srgbClr val="000000"/>
                </a:solidFill>
                <a:latin typeface="Gadugi" panose="020B0502040204020203" pitchFamily="34" charset="0"/>
                <a:ea typeface="Gadugi" panose="020B0502040204020203" pitchFamily="34" charset="0"/>
              </a:rPr>
              <a:t>What is decision tree classifier? </a:t>
            </a:r>
            <a:r>
              <a:rPr lang="en-US" sz="1900" i="1" dirty="0">
                <a:solidFill>
                  <a:srgbClr val="000000"/>
                </a:solidFill>
                <a:latin typeface="Gadugi" panose="020B0502040204020203" pitchFamily="34" charset="0"/>
                <a:ea typeface="Gadugi" panose="020B0502040204020203" pitchFamily="34" charset="0"/>
                <a:sym typeface="Wingdings" panose="05000000000000000000" pitchFamily="2" charset="2"/>
              </a:rPr>
              <a:t>   </a:t>
            </a:r>
            <a:r>
              <a:rPr lang="en-US" sz="1900" b="0" i="1" dirty="0">
                <a:solidFill>
                  <a:srgbClr val="000000"/>
                </a:solidFill>
                <a:effectLst/>
                <a:latin typeface="Gadugi" panose="020B0502040204020203" pitchFamily="34" charset="0"/>
                <a:ea typeface="Gadugi" panose="020B0502040204020203" pitchFamily="34" charset="0"/>
              </a:rPr>
              <a:t>Decision Trees are a type of Supervised Machine Learning (that is you explain what the input is and what the corresponding output is in the training data) where the data is continuously split according to a certain parameter. The tree can be explained by two entities, namely decision nodes and leaves. The leaves are the decisions or the final outcomes. And the decision nodes are where the data is split.</a:t>
            </a:r>
            <a:r>
              <a:rPr lang="en-US" sz="1900" i="1" dirty="0">
                <a:solidFill>
                  <a:srgbClr val="000000"/>
                </a:solidFill>
                <a:latin typeface="Gadugi" panose="020B0502040204020203" pitchFamily="34" charset="0"/>
                <a:ea typeface="Gadugi" panose="020B0502040204020203" pitchFamily="34" charset="0"/>
                <a:sym typeface="Wingdings" panose="05000000000000000000" pitchFamily="2" charset="2"/>
              </a:rPr>
              <a:t>  </a:t>
            </a:r>
          </a:p>
          <a:p>
            <a:r>
              <a:rPr lang="en-US" sz="2000" dirty="0">
                <a:solidFill>
                  <a:srgbClr val="000000"/>
                </a:solidFill>
                <a:latin typeface="Gadugi" panose="020B0502040204020203" pitchFamily="34" charset="0"/>
                <a:ea typeface="Gadugi" panose="020B0502040204020203" pitchFamily="34" charset="0"/>
              </a:rPr>
              <a:t> The code we used for performing the algorithm is shown on the left.</a:t>
            </a:r>
            <a:endParaRPr lang="en-IN" sz="2000" dirty="0">
              <a:solidFill>
                <a:srgbClr val="000000"/>
              </a:solidFill>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9842E74A-6AAF-44C7-8D49-F9CAAEF643E1}"/>
              </a:ext>
            </a:extLst>
          </p:cNvPr>
          <p:cNvSpPr>
            <a:spLocks noGrp="1"/>
          </p:cNvSpPr>
          <p:nvPr>
            <p:ph type="sldNum" sz="quarter" idx="12"/>
          </p:nvPr>
        </p:nvSpPr>
        <p:spPr>
          <a:xfrm>
            <a:off x="10825930" y="6223702"/>
            <a:ext cx="570728" cy="314067"/>
          </a:xfrm>
        </p:spPr>
        <p:txBody>
          <a:bodyPr>
            <a:normAutofit/>
          </a:bodyPr>
          <a:lstStyle/>
          <a:p>
            <a:pPr>
              <a:spcAft>
                <a:spcPts val="600"/>
              </a:spcAft>
            </a:pPr>
            <a:fld id="{69E57DC2-970A-4B3E-BB1C-7A09969E49DF}" type="slidenum">
              <a:rPr lang="en-US" sz="1100">
                <a:solidFill>
                  <a:srgbClr val="898989"/>
                </a:solidFill>
              </a:rPr>
              <a:pPr>
                <a:spcAft>
                  <a:spcPts val="600"/>
                </a:spcAft>
              </a:pPr>
              <a:t>18</a:t>
            </a:fld>
            <a:endParaRPr lang="en-US" sz="1100">
              <a:solidFill>
                <a:srgbClr val="898989"/>
              </a:solidFill>
            </a:endParaRPr>
          </a:p>
        </p:txBody>
      </p:sp>
    </p:spTree>
    <p:extLst>
      <p:ext uri="{BB962C8B-B14F-4D97-AF65-F5344CB8AC3E}">
        <p14:creationId xmlns:p14="http://schemas.microsoft.com/office/powerpoint/2010/main" val="485235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8539188-8290-44DA-8832-540FFB3E7877}"/>
              </a:ext>
            </a:extLst>
          </p:cNvPr>
          <p:cNvSpPr>
            <a:spLocks noGrp="1"/>
          </p:cNvSpPr>
          <p:nvPr>
            <p:ph type="title"/>
          </p:nvPr>
        </p:nvSpPr>
        <p:spPr>
          <a:xfrm>
            <a:off x="6617740" y="1089141"/>
            <a:ext cx="4766330" cy="1454051"/>
          </a:xfrm>
          <a:solidFill>
            <a:schemeClr val="accent1">
              <a:lumMod val="20000"/>
              <a:lumOff val="80000"/>
            </a:schemeClr>
          </a:solidFill>
        </p:spPr>
        <p:txBody>
          <a:bodyPr>
            <a:normAutofit/>
          </a:bodyPr>
          <a:lstStyle/>
          <a:p>
            <a:r>
              <a:rPr lang="en-US" sz="3600" b="1" dirty="0">
                <a:solidFill>
                  <a:srgbClr val="000000"/>
                </a:solidFill>
                <a:latin typeface="Gadugi" panose="020B0502040204020203" pitchFamily="34" charset="0"/>
                <a:ea typeface="Gadugi" panose="020B0502040204020203" pitchFamily="34" charset="0"/>
              </a:rPr>
              <a:t>RANDOM FOREST CLASSIFIER</a:t>
            </a:r>
            <a:endParaRPr lang="en-IN" sz="3600" b="1" dirty="0">
              <a:solidFill>
                <a:srgbClr val="000000"/>
              </a:solidFill>
              <a:latin typeface="Gadugi" panose="020B0502040204020203" pitchFamily="34" charset="0"/>
              <a:ea typeface="Gadugi" panose="020B0502040204020203" pitchFamily="34" charset="0"/>
            </a:endParaRPr>
          </a:p>
        </p:txBody>
      </p:sp>
      <p:sp>
        <p:nvSpPr>
          <p:cNvPr id="24"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a:extLst>
              <a:ext uri="{FF2B5EF4-FFF2-40B4-BE49-F238E27FC236}">
                <a16:creationId xmlns:a16="http://schemas.microsoft.com/office/drawing/2014/main" id="{C59C7AE7-DC77-4C0E-89F7-7E1D29980716}"/>
              </a:ext>
            </a:extLst>
          </p:cNvPr>
          <p:cNvPicPr>
            <a:picLocks noChangeAspect="1"/>
          </p:cNvPicPr>
          <p:nvPr/>
        </p:nvPicPr>
        <p:blipFill>
          <a:blip r:embed="rId3"/>
          <a:stretch>
            <a:fillRect/>
          </a:stretch>
        </p:blipFill>
        <p:spPr>
          <a:xfrm>
            <a:off x="85217" y="2838837"/>
            <a:ext cx="6336504" cy="1705242"/>
          </a:xfrm>
          <a:prstGeom prst="rect">
            <a:avLst/>
          </a:prstGeom>
          <a:ln>
            <a:solidFill>
              <a:srgbClr val="8FAADB"/>
            </a:solidFill>
          </a:ln>
        </p:spPr>
      </p:pic>
      <p:sp>
        <p:nvSpPr>
          <p:cNvPr id="3" name="Content Placeholder 2">
            <a:extLst>
              <a:ext uri="{FF2B5EF4-FFF2-40B4-BE49-F238E27FC236}">
                <a16:creationId xmlns:a16="http://schemas.microsoft.com/office/drawing/2014/main" id="{FD59B3FA-C34A-45CF-B737-32D85472C1A7}"/>
              </a:ext>
            </a:extLst>
          </p:cNvPr>
          <p:cNvSpPr>
            <a:spLocks noGrp="1"/>
          </p:cNvSpPr>
          <p:nvPr>
            <p:ph idx="1"/>
          </p:nvPr>
        </p:nvSpPr>
        <p:spPr>
          <a:xfrm>
            <a:off x="6618121" y="2910293"/>
            <a:ext cx="4765949" cy="2506305"/>
          </a:xfrm>
          <a:solidFill>
            <a:schemeClr val="accent1">
              <a:lumMod val="20000"/>
              <a:lumOff val="80000"/>
            </a:schemeClr>
          </a:solidFill>
        </p:spPr>
        <p:txBody>
          <a:bodyPr anchor="t">
            <a:normAutofit/>
          </a:bodyPr>
          <a:lstStyle/>
          <a:p>
            <a:r>
              <a:rPr lang="en-US" sz="1800" i="1" dirty="0">
                <a:solidFill>
                  <a:srgbClr val="000000"/>
                </a:solidFill>
                <a:latin typeface="Gadugi" panose="020B0502040204020203" pitchFamily="34" charset="0"/>
                <a:ea typeface="Gadugi" panose="020B0502040204020203" pitchFamily="34" charset="0"/>
              </a:rPr>
              <a:t>What is random forest classifier? </a:t>
            </a:r>
            <a:r>
              <a:rPr lang="en-US" sz="1800" i="1" dirty="0">
                <a:solidFill>
                  <a:srgbClr val="000000"/>
                </a:solidFill>
                <a:latin typeface="Gadugi" panose="020B0502040204020203" pitchFamily="34" charset="0"/>
                <a:ea typeface="Gadugi" panose="020B0502040204020203" pitchFamily="34" charset="0"/>
                <a:sym typeface="Wingdings" panose="05000000000000000000" pitchFamily="2" charset="2"/>
              </a:rPr>
              <a:t>  Random forest classifier creates a set of decision trees from randomly selected subset of training set. It then aggregates the votes from different decision trees to decide the final class of the test object.</a:t>
            </a:r>
          </a:p>
          <a:p>
            <a:r>
              <a:rPr lang="en-US" sz="1800" dirty="0">
                <a:solidFill>
                  <a:srgbClr val="000000"/>
                </a:solidFill>
                <a:latin typeface="Gadugi" panose="020B0502040204020203" pitchFamily="34" charset="0"/>
                <a:ea typeface="Gadugi" panose="020B0502040204020203" pitchFamily="34" charset="0"/>
              </a:rPr>
              <a:t> The code we used for performing the algorithm is shown on the left.</a:t>
            </a:r>
            <a:endParaRPr lang="en-IN" sz="1800" i="1" dirty="0">
              <a:solidFill>
                <a:srgbClr val="000000"/>
              </a:solidFill>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400FBD89-180A-44D1-9551-061180255E8E}"/>
              </a:ext>
            </a:extLst>
          </p:cNvPr>
          <p:cNvSpPr>
            <a:spLocks noGrp="1"/>
          </p:cNvSpPr>
          <p:nvPr>
            <p:ph type="sldNum" sz="quarter" idx="12"/>
          </p:nvPr>
        </p:nvSpPr>
        <p:spPr>
          <a:xfrm>
            <a:off x="804672" y="6223702"/>
            <a:ext cx="570728" cy="314067"/>
          </a:xfrm>
        </p:spPr>
        <p:txBody>
          <a:bodyPr>
            <a:normAutofit/>
          </a:bodyPr>
          <a:lstStyle/>
          <a:p>
            <a:pPr algn="l">
              <a:spcAft>
                <a:spcPts val="600"/>
              </a:spcAft>
            </a:pPr>
            <a:fld id="{69E57DC2-970A-4B3E-BB1C-7A09969E49DF}" type="slidenum">
              <a:rPr lang="en-US" sz="1100">
                <a:solidFill>
                  <a:srgbClr val="898989"/>
                </a:solidFill>
              </a:rPr>
              <a:pPr algn="l">
                <a:spcAft>
                  <a:spcPts val="600"/>
                </a:spcAft>
              </a:pPr>
              <a:t>19</a:t>
            </a:fld>
            <a:endParaRPr lang="en-US" sz="1100">
              <a:solidFill>
                <a:srgbClr val="898989"/>
              </a:solidFill>
            </a:endParaRPr>
          </a:p>
        </p:txBody>
      </p:sp>
    </p:spTree>
    <p:extLst>
      <p:ext uri="{BB962C8B-B14F-4D97-AF65-F5344CB8AC3E}">
        <p14:creationId xmlns:p14="http://schemas.microsoft.com/office/powerpoint/2010/main" val="207759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A8C7D-8CA3-4B97-88FF-7A2A3970A905}"/>
              </a:ext>
            </a:extLst>
          </p:cNvPr>
          <p:cNvSpPr>
            <a:spLocks noGrp="1"/>
          </p:cNvSpPr>
          <p:nvPr>
            <p:ph type="title"/>
          </p:nvPr>
        </p:nvSpPr>
        <p:spPr>
          <a:xfrm>
            <a:off x="594360" y="637125"/>
            <a:ext cx="3802276" cy="5256371"/>
          </a:xfrm>
        </p:spPr>
        <p:txBody>
          <a:bodyPr>
            <a:normAutofit/>
          </a:bodyPr>
          <a:lstStyle/>
          <a:p>
            <a:r>
              <a:rPr lang="en-US" sz="4800" b="1">
                <a:latin typeface="Gadugi" panose="020B0502040204020203" pitchFamily="34" charset="0"/>
                <a:ea typeface="Gadugi" panose="020B0502040204020203" pitchFamily="34" charset="0"/>
              </a:rPr>
              <a:t>CONTENTS</a:t>
            </a:r>
            <a:endParaRPr lang="en-IN" sz="4800"/>
          </a:p>
        </p:txBody>
      </p:sp>
      <p:sp>
        <p:nvSpPr>
          <p:cNvPr id="6" name="Slide Number Placeholder 5">
            <a:extLst>
              <a:ext uri="{FF2B5EF4-FFF2-40B4-BE49-F238E27FC236}">
                <a16:creationId xmlns:a16="http://schemas.microsoft.com/office/drawing/2014/main" id="{16B622DB-2241-4B6B-AF9E-2587A758F079}"/>
              </a:ext>
            </a:extLst>
          </p:cNvPr>
          <p:cNvSpPr>
            <a:spLocks noGrp="1"/>
          </p:cNvSpPr>
          <p:nvPr>
            <p:ph type="sldNum" sz="quarter" idx="12"/>
          </p:nvPr>
        </p:nvSpPr>
        <p:spPr>
          <a:xfrm>
            <a:off x="8610600" y="6356350"/>
            <a:ext cx="2743200" cy="365125"/>
          </a:xfrm>
        </p:spPr>
        <p:txBody>
          <a:bodyPr>
            <a:normAutofit/>
          </a:bodyPr>
          <a:lstStyle/>
          <a:p>
            <a:pPr>
              <a:spcAft>
                <a:spcPts val="600"/>
              </a:spcAft>
            </a:pPr>
            <a:fld id="{69E57DC2-970A-4B3E-BB1C-7A09969E49DF}" type="slidenum">
              <a:rPr lang="en-US">
                <a:solidFill>
                  <a:srgbClr val="898989"/>
                </a:solidFill>
              </a:rPr>
              <a:pPr>
                <a:spcAft>
                  <a:spcPts val="600"/>
                </a:spcAft>
              </a:pPr>
              <a:t>2</a:t>
            </a:fld>
            <a:endParaRPr lang="en-US">
              <a:solidFill>
                <a:srgbClr val="898989"/>
              </a:solidFill>
            </a:endParaRPr>
          </a:p>
        </p:txBody>
      </p:sp>
      <p:graphicFrame>
        <p:nvGraphicFramePr>
          <p:cNvPr id="5" name="Content Placeholder 2">
            <a:extLst>
              <a:ext uri="{FF2B5EF4-FFF2-40B4-BE49-F238E27FC236}">
                <a16:creationId xmlns:a16="http://schemas.microsoft.com/office/drawing/2014/main" id="{358155F3-8270-4BC6-B21A-618459ECCA05}"/>
              </a:ext>
            </a:extLst>
          </p:cNvPr>
          <p:cNvGraphicFramePr>
            <a:graphicFrameLocks noGrp="1"/>
          </p:cNvGraphicFramePr>
          <p:nvPr>
            <p:ph idx="1"/>
            <p:extLst>
              <p:ext uri="{D42A27DB-BD31-4B8C-83A1-F6EECF244321}">
                <p14:modId xmlns:p14="http://schemas.microsoft.com/office/powerpoint/2010/main" val="251104020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0433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112F6C-C2F6-43A1-AD3F-054CF5D9321D}"/>
              </a:ext>
            </a:extLst>
          </p:cNvPr>
          <p:cNvSpPr>
            <a:spLocks noGrp="1"/>
          </p:cNvSpPr>
          <p:nvPr>
            <p:ph type="title"/>
          </p:nvPr>
        </p:nvSpPr>
        <p:spPr>
          <a:xfrm>
            <a:off x="838200" y="365126"/>
            <a:ext cx="10515600" cy="1205408"/>
          </a:xfrm>
          <a:solidFill>
            <a:schemeClr val="accent1">
              <a:lumMod val="20000"/>
              <a:lumOff val="80000"/>
            </a:schemeClr>
          </a:solidFill>
        </p:spPr>
        <p:txBody>
          <a:bodyPr>
            <a:normAutofit/>
          </a:bodyPr>
          <a:lstStyle/>
          <a:p>
            <a:pPr algn="ctr"/>
            <a:r>
              <a:rPr lang="en-US" sz="4000" b="1" dirty="0">
                <a:latin typeface="Gadugi" panose="020B0502040204020203" pitchFamily="34" charset="0"/>
                <a:ea typeface="Gadugi" panose="020B0502040204020203" pitchFamily="34" charset="0"/>
              </a:rPr>
              <a:t>ACCURACY SCORES AND CONFUSION MATRICES</a:t>
            </a:r>
            <a:endParaRPr lang="en-IN" sz="4000" b="1" dirty="0">
              <a:latin typeface="Gadugi" panose="020B0502040204020203" pitchFamily="34" charset="0"/>
              <a:ea typeface="Gadugi" panose="020B0502040204020203" pitchFamily="34" charset="0"/>
            </a:endParaRPr>
          </a:p>
        </p:txBody>
      </p:sp>
      <p:sp>
        <p:nvSpPr>
          <p:cNvPr id="6" name="Content Placeholder 5">
            <a:extLst>
              <a:ext uri="{FF2B5EF4-FFF2-40B4-BE49-F238E27FC236}">
                <a16:creationId xmlns:a16="http://schemas.microsoft.com/office/drawing/2014/main" id="{82F7CC28-C692-4D0B-B861-AAEE45ECFB46}"/>
              </a:ext>
            </a:extLst>
          </p:cNvPr>
          <p:cNvSpPr>
            <a:spLocks noGrp="1"/>
          </p:cNvSpPr>
          <p:nvPr>
            <p:ph sz="half" idx="1"/>
          </p:nvPr>
        </p:nvSpPr>
        <p:spPr>
          <a:xfrm>
            <a:off x="838200" y="1745038"/>
            <a:ext cx="5181600" cy="4431925"/>
          </a:xfrm>
          <a:solidFill>
            <a:schemeClr val="accent1">
              <a:lumMod val="20000"/>
              <a:lumOff val="80000"/>
            </a:schemeClr>
          </a:solidFill>
        </p:spPr>
        <p:txBody>
          <a:bodyPr>
            <a:normAutofit/>
          </a:bodyPr>
          <a:lstStyle/>
          <a:p>
            <a:endParaRPr lang="en-US" sz="1600" i="1" dirty="0">
              <a:latin typeface="Gadugi" panose="020B0502040204020203" pitchFamily="34" charset="0"/>
              <a:ea typeface="Gadugi" panose="020B0502040204020203" pitchFamily="34" charset="0"/>
            </a:endParaRPr>
          </a:p>
          <a:p>
            <a:r>
              <a:rPr lang="en-US" sz="1600" i="1" dirty="0">
                <a:latin typeface="Gadugi" panose="020B0502040204020203" pitchFamily="34" charset="0"/>
                <a:ea typeface="Gadugi" panose="020B0502040204020203" pitchFamily="34" charset="0"/>
              </a:rPr>
              <a:t>Score and confusion matrix of </a:t>
            </a:r>
            <a:r>
              <a:rPr lang="en-US" sz="1600" b="1" i="1" dirty="0">
                <a:latin typeface="Gadugi" panose="020B0502040204020203" pitchFamily="34" charset="0"/>
                <a:ea typeface="Gadugi" panose="020B0502040204020203" pitchFamily="34" charset="0"/>
              </a:rPr>
              <a:t>logistic regression algorithm</a:t>
            </a:r>
            <a:r>
              <a:rPr lang="en-US" sz="1600" i="1" dirty="0">
                <a:latin typeface="Gadugi" panose="020B0502040204020203" pitchFamily="34" charset="0"/>
                <a:ea typeface="Gadugi" panose="020B0502040204020203" pitchFamily="34" charset="0"/>
              </a:rPr>
              <a:t> </a:t>
            </a:r>
          </a:p>
          <a:p>
            <a:endParaRPr lang="en-IN" sz="1600" i="1" dirty="0">
              <a:latin typeface="Gadugi" panose="020B0502040204020203" pitchFamily="34" charset="0"/>
              <a:ea typeface="Gadugi" panose="020B0502040204020203" pitchFamily="34" charset="0"/>
            </a:endParaRPr>
          </a:p>
        </p:txBody>
      </p:sp>
      <p:sp>
        <p:nvSpPr>
          <p:cNvPr id="7" name="Content Placeholder 6">
            <a:extLst>
              <a:ext uri="{FF2B5EF4-FFF2-40B4-BE49-F238E27FC236}">
                <a16:creationId xmlns:a16="http://schemas.microsoft.com/office/drawing/2014/main" id="{10CBB78A-03CB-451B-AC78-2F5C9359BABD}"/>
              </a:ext>
            </a:extLst>
          </p:cNvPr>
          <p:cNvSpPr>
            <a:spLocks noGrp="1"/>
          </p:cNvSpPr>
          <p:nvPr>
            <p:ph sz="half" idx="2"/>
          </p:nvPr>
        </p:nvSpPr>
        <p:spPr>
          <a:xfrm>
            <a:off x="6172200" y="1745038"/>
            <a:ext cx="5181600" cy="4431925"/>
          </a:xfrm>
          <a:solidFill>
            <a:schemeClr val="accent1">
              <a:lumMod val="20000"/>
              <a:lumOff val="80000"/>
            </a:schemeClr>
          </a:solidFill>
        </p:spPr>
        <p:txBody>
          <a:bodyPr/>
          <a:lstStyle/>
          <a:p>
            <a:endParaRPr lang="en-US" sz="1600" i="1" dirty="0">
              <a:latin typeface="Gadugi" panose="020B0502040204020203" pitchFamily="34" charset="0"/>
              <a:ea typeface="Gadugi" panose="020B0502040204020203" pitchFamily="34" charset="0"/>
            </a:endParaRPr>
          </a:p>
          <a:p>
            <a:r>
              <a:rPr lang="en-US" sz="1600" i="1" dirty="0">
                <a:latin typeface="Gadugi" panose="020B0502040204020203" pitchFamily="34" charset="0"/>
                <a:ea typeface="Gadugi" panose="020B0502040204020203" pitchFamily="34" charset="0"/>
              </a:rPr>
              <a:t>Score and confusion matrix of </a:t>
            </a:r>
            <a:r>
              <a:rPr lang="en-US" sz="1600" b="1" i="1" dirty="0">
                <a:latin typeface="Gadugi" panose="020B0502040204020203" pitchFamily="34" charset="0"/>
                <a:ea typeface="Gadugi" panose="020B0502040204020203" pitchFamily="34" charset="0"/>
              </a:rPr>
              <a:t>decision tree classifier</a:t>
            </a:r>
            <a:endParaRPr lang="en-US" sz="1600" i="1" dirty="0">
              <a:latin typeface="Gadugi" panose="020B0502040204020203" pitchFamily="34" charset="0"/>
              <a:ea typeface="Gadugi" panose="020B0502040204020203" pitchFamily="34" charset="0"/>
            </a:endParaRPr>
          </a:p>
          <a:p>
            <a:endParaRPr lang="en-IN" dirty="0"/>
          </a:p>
        </p:txBody>
      </p:sp>
      <p:sp>
        <p:nvSpPr>
          <p:cNvPr id="4" name="Slide Number Placeholder 3">
            <a:extLst>
              <a:ext uri="{FF2B5EF4-FFF2-40B4-BE49-F238E27FC236}">
                <a16:creationId xmlns:a16="http://schemas.microsoft.com/office/drawing/2014/main" id="{6C45F6D3-E21B-44DC-ADC0-3F3D3D10E7BE}"/>
              </a:ext>
            </a:extLst>
          </p:cNvPr>
          <p:cNvSpPr>
            <a:spLocks noGrp="1"/>
          </p:cNvSpPr>
          <p:nvPr>
            <p:ph type="sldNum" sz="quarter" idx="12"/>
          </p:nvPr>
        </p:nvSpPr>
        <p:spPr/>
        <p:txBody>
          <a:bodyPr/>
          <a:lstStyle/>
          <a:p>
            <a:fld id="{69E57DC2-970A-4B3E-BB1C-7A09969E49DF}" type="slidenum">
              <a:rPr lang="en-US" smtClean="0"/>
              <a:t>20</a:t>
            </a:fld>
            <a:endParaRPr lang="en-US" dirty="0"/>
          </a:p>
        </p:txBody>
      </p:sp>
      <p:pic>
        <p:nvPicPr>
          <p:cNvPr id="9" name="Picture 8">
            <a:extLst>
              <a:ext uri="{FF2B5EF4-FFF2-40B4-BE49-F238E27FC236}">
                <a16:creationId xmlns:a16="http://schemas.microsoft.com/office/drawing/2014/main" id="{E0EE494F-72F4-4BAE-BF4E-F65EFE8A1684}"/>
              </a:ext>
            </a:extLst>
          </p:cNvPr>
          <p:cNvPicPr>
            <a:picLocks noChangeAspect="1"/>
          </p:cNvPicPr>
          <p:nvPr/>
        </p:nvPicPr>
        <p:blipFill>
          <a:blip r:embed="rId2"/>
          <a:stretch>
            <a:fillRect/>
          </a:stretch>
        </p:blipFill>
        <p:spPr>
          <a:xfrm>
            <a:off x="936402" y="3301976"/>
            <a:ext cx="4985195" cy="1598091"/>
          </a:xfrm>
          <a:prstGeom prst="rect">
            <a:avLst/>
          </a:prstGeom>
          <a:ln>
            <a:solidFill>
              <a:schemeClr val="tx1"/>
            </a:solidFill>
          </a:ln>
        </p:spPr>
      </p:pic>
      <p:pic>
        <p:nvPicPr>
          <p:cNvPr id="11" name="Picture 10">
            <a:extLst>
              <a:ext uri="{FF2B5EF4-FFF2-40B4-BE49-F238E27FC236}">
                <a16:creationId xmlns:a16="http://schemas.microsoft.com/office/drawing/2014/main" id="{96223F4C-061D-4B29-AEBC-B31CD1A37FA6}"/>
              </a:ext>
            </a:extLst>
          </p:cNvPr>
          <p:cNvPicPr>
            <a:picLocks noChangeAspect="1"/>
          </p:cNvPicPr>
          <p:nvPr/>
        </p:nvPicPr>
        <p:blipFill>
          <a:blip r:embed="rId3"/>
          <a:stretch>
            <a:fillRect/>
          </a:stretch>
        </p:blipFill>
        <p:spPr>
          <a:xfrm>
            <a:off x="6248147" y="3301976"/>
            <a:ext cx="5029706" cy="1598091"/>
          </a:xfrm>
          <a:prstGeom prst="rect">
            <a:avLst/>
          </a:prstGeom>
          <a:ln>
            <a:solidFill>
              <a:schemeClr val="tx1"/>
            </a:solidFill>
          </a:ln>
        </p:spPr>
      </p:pic>
    </p:spTree>
    <p:extLst>
      <p:ext uri="{BB962C8B-B14F-4D97-AF65-F5344CB8AC3E}">
        <p14:creationId xmlns:p14="http://schemas.microsoft.com/office/powerpoint/2010/main" val="3165870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EE8620-ECFA-4511-8DD2-86DED07AE217}"/>
              </a:ext>
            </a:extLst>
          </p:cNvPr>
          <p:cNvSpPr>
            <a:spLocks noGrp="1"/>
          </p:cNvSpPr>
          <p:nvPr>
            <p:ph idx="1"/>
          </p:nvPr>
        </p:nvSpPr>
        <p:spPr>
          <a:xfrm>
            <a:off x="838200" y="870774"/>
            <a:ext cx="10515600" cy="5116452"/>
          </a:xfrm>
          <a:solidFill>
            <a:schemeClr val="accent1">
              <a:lumMod val="20000"/>
              <a:lumOff val="80000"/>
            </a:schemeClr>
          </a:solidFill>
        </p:spPr>
        <p:txBody>
          <a:bodyPr>
            <a:normAutofit/>
          </a:bodyPr>
          <a:lstStyle/>
          <a:p>
            <a:endParaRPr lang="en-US" sz="2000" i="1" dirty="0">
              <a:latin typeface="Gadugi" panose="020B0502040204020203" pitchFamily="34" charset="0"/>
              <a:ea typeface="Gadugi" panose="020B0502040204020203" pitchFamily="34" charset="0"/>
            </a:endParaRPr>
          </a:p>
          <a:p>
            <a:r>
              <a:rPr lang="en-US" sz="2000" i="1" dirty="0">
                <a:latin typeface="Gadugi" panose="020B0502040204020203" pitchFamily="34" charset="0"/>
                <a:ea typeface="Gadugi" panose="020B0502040204020203" pitchFamily="34" charset="0"/>
              </a:rPr>
              <a:t>Score and confusion matrix of </a:t>
            </a:r>
            <a:r>
              <a:rPr lang="en-US" sz="2000" b="1" i="1" dirty="0">
                <a:latin typeface="Gadugi" panose="020B0502040204020203" pitchFamily="34" charset="0"/>
                <a:ea typeface="Gadugi" panose="020B0502040204020203" pitchFamily="34" charset="0"/>
              </a:rPr>
              <a:t>random forest classifier</a:t>
            </a:r>
          </a:p>
          <a:p>
            <a:endParaRPr lang="en-US" sz="2000" b="1" i="1" dirty="0">
              <a:latin typeface="Gadugi" panose="020B0502040204020203" pitchFamily="34" charset="0"/>
              <a:ea typeface="Gadugi" panose="020B0502040204020203" pitchFamily="34" charset="0"/>
            </a:endParaRPr>
          </a:p>
          <a:p>
            <a:endParaRPr lang="en-US" sz="2000" b="1" i="1" dirty="0">
              <a:latin typeface="Gadugi" panose="020B0502040204020203" pitchFamily="34" charset="0"/>
              <a:ea typeface="Gadugi" panose="020B0502040204020203" pitchFamily="34" charset="0"/>
            </a:endParaRPr>
          </a:p>
          <a:p>
            <a:endParaRPr lang="en-US" sz="2000" b="1" i="1" dirty="0">
              <a:latin typeface="Gadugi" panose="020B0502040204020203" pitchFamily="34" charset="0"/>
              <a:ea typeface="Gadugi" panose="020B0502040204020203" pitchFamily="34" charset="0"/>
            </a:endParaRPr>
          </a:p>
          <a:p>
            <a:endParaRPr lang="en-US" sz="2000" b="1" i="1" dirty="0">
              <a:latin typeface="Gadugi" panose="020B0502040204020203" pitchFamily="34" charset="0"/>
              <a:ea typeface="Gadugi" panose="020B0502040204020203" pitchFamily="34" charset="0"/>
            </a:endParaRPr>
          </a:p>
          <a:p>
            <a:endParaRPr lang="en-US" sz="2000" b="1" i="1" dirty="0">
              <a:latin typeface="Gadugi" panose="020B0502040204020203" pitchFamily="34" charset="0"/>
              <a:ea typeface="Gadugi" panose="020B0502040204020203" pitchFamily="34" charset="0"/>
            </a:endParaRPr>
          </a:p>
          <a:p>
            <a:endParaRPr lang="en-US" sz="2000" dirty="0">
              <a:latin typeface="Gadugi" panose="020B0502040204020203" pitchFamily="34" charset="0"/>
              <a:ea typeface="Gadugi" panose="020B0502040204020203" pitchFamily="34" charset="0"/>
            </a:endParaRPr>
          </a:p>
          <a:p>
            <a:endParaRPr lang="en-US" sz="2000" dirty="0">
              <a:latin typeface="Gadugi" panose="020B0502040204020203" pitchFamily="34" charset="0"/>
              <a:ea typeface="Gadugi" panose="020B0502040204020203" pitchFamily="34" charset="0"/>
            </a:endParaRPr>
          </a:p>
          <a:p>
            <a:r>
              <a:rPr lang="en-US" sz="2000" dirty="0">
                <a:latin typeface="Gadugi" panose="020B0502040204020203" pitchFamily="34" charset="0"/>
                <a:ea typeface="Gadugi" panose="020B0502040204020203" pitchFamily="34" charset="0"/>
              </a:rPr>
              <a:t>As you can see above, the random forest classifier has the highest accuracy score in all the three algorithms with an accuracy score of </a:t>
            </a:r>
            <a:r>
              <a:rPr lang="en-US" sz="2000" b="1" dirty="0">
                <a:latin typeface="Gadugi" panose="020B0502040204020203" pitchFamily="34" charset="0"/>
                <a:ea typeface="Gadugi" panose="020B0502040204020203" pitchFamily="34" charset="0"/>
              </a:rPr>
              <a:t>99.1% </a:t>
            </a:r>
            <a:r>
              <a:rPr lang="en-US" sz="2000" dirty="0">
                <a:latin typeface="Gadugi" panose="020B0502040204020203" pitchFamily="34" charset="0"/>
                <a:ea typeface="Gadugi" panose="020B0502040204020203" pitchFamily="34" charset="0"/>
              </a:rPr>
              <a:t>as compared to </a:t>
            </a:r>
            <a:r>
              <a:rPr lang="en-US" sz="2000" b="1" dirty="0">
                <a:latin typeface="Gadugi" panose="020B0502040204020203" pitchFamily="34" charset="0"/>
                <a:ea typeface="Gadugi" panose="020B0502040204020203" pitchFamily="34" charset="0"/>
              </a:rPr>
              <a:t>79.1% </a:t>
            </a:r>
            <a:r>
              <a:rPr lang="en-US" sz="2000" dirty="0">
                <a:latin typeface="Gadugi" panose="020B0502040204020203" pitchFamily="34" charset="0"/>
                <a:ea typeface="Gadugi" panose="020B0502040204020203" pitchFamily="34" charset="0"/>
              </a:rPr>
              <a:t>of logistic regression and </a:t>
            </a:r>
            <a:r>
              <a:rPr lang="en-US" sz="2000" b="1" dirty="0">
                <a:latin typeface="Gadugi" panose="020B0502040204020203" pitchFamily="34" charset="0"/>
                <a:ea typeface="Gadugi" panose="020B0502040204020203" pitchFamily="34" charset="0"/>
              </a:rPr>
              <a:t>97.66% </a:t>
            </a:r>
            <a:r>
              <a:rPr lang="en-US" sz="2000" dirty="0">
                <a:latin typeface="Gadugi" panose="020B0502040204020203" pitchFamily="34" charset="0"/>
                <a:ea typeface="Gadugi" panose="020B0502040204020203" pitchFamily="34" charset="0"/>
              </a:rPr>
              <a:t>of decision tree algorithm. </a:t>
            </a:r>
          </a:p>
          <a:p>
            <a:endParaRPr lang="en-IN" sz="2000"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96A0EEEB-DAFC-46FA-A45B-61F4E00B916F}"/>
              </a:ext>
            </a:extLst>
          </p:cNvPr>
          <p:cNvSpPr>
            <a:spLocks noGrp="1"/>
          </p:cNvSpPr>
          <p:nvPr>
            <p:ph type="sldNum" sz="quarter" idx="12"/>
          </p:nvPr>
        </p:nvSpPr>
        <p:spPr/>
        <p:txBody>
          <a:bodyPr/>
          <a:lstStyle/>
          <a:p>
            <a:fld id="{69E57DC2-970A-4B3E-BB1C-7A09969E49DF}" type="slidenum">
              <a:rPr lang="en-US" smtClean="0"/>
              <a:t>21</a:t>
            </a:fld>
            <a:endParaRPr lang="en-US" dirty="0"/>
          </a:p>
        </p:txBody>
      </p:sp>
      <p:pic>
        <p:nvPicPr>
          <p:cNvPr id="6" name="Picture 5">
            <a:extLst>
              <a:ext uri="{FF2B5EF4-FFF2-40B4-BE49-F238E27FC236}">
                <a16:creationId xmlns:a16="http://schemas.microsoft.com/office/drawing/2014/main" id="{049CECFF-D147-4079-8AA1-8F257F119068}"/>
              </a:ext>
            </a:extLst>
          </p:cNvPr>
          <p:cNvPicPr>
            <a:picLocks noChangeAspect="1"/>
          </p:cNvPicPr>
          <p:nvPr/>
        </p:nvPicPr>
        <p:blipFill>
          <a:blip r:embed="rId2"/>
          <a:stretch>
            <a:fillRect/>
          </a:stretch>
        </p:blipFill>
        <p:spPr>
          <a:xfrm>
            <a:off x="1374761" y="1940846"/>
            <a:ext cx="6198703" cy="2051621"/>
          </a:xfrm>
          <a:prstGeom prst="rect">
            <a:avLst/>
          </a:prstGeom>
          <a:ln>
            <a:solidFill>
              <a:schemeClr val="tx1"/>
            </a:solidFill>
          </a:ln>
        </p:spPr>
      </p:pic>
    </p:spTree>
    <p:extLst>
      <p:ext uri="{BB962C8B-B14F-4D97-AF65-F5344CB8AC3E}">
        <p14:creationId xmlns:p14="http://schemas.microsoft.com/office/powerpoint/2010/main" val="290293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D49B1-9647-4E42-91C8-358731B184E5}"/>
              </a:ext>
            </a:extLst>
          </p:cNvPr>
          <p:cNvSpPr>
            <a:spLocks noGrp="1"/>
          </p:cNvSpPr>
          <p:nvPr>
            <p:ph type="title"/>
          </p:nvPr>
        </p:nvSpPr>
        <p:spPr>
          <a:solidFill>
            <a:schemeClr val="accent1">
              <a:lumMod val="20000"/>
              <a:lumOff val="80000"/>
            </a:schemeClr>
          </a:solidFill>
        </p:spPr>
        <p:txBody>
          <a:bodyPr/>
          <a:lstStyle/>
          <a:p>
            <a:pPr algn="ctr"/>
            <a:r>
              <a:rPr lang="en-US" b="1" dirty="0">
                <a:latin typeface="Gadugi" panose="020B0502040204020203" pitchFamily="34" charset="0"/>
                <a:ea typeface="Gadugi" panose="020B0502040204020203" pitchFamily="34" charset="0"/>
              </a:rPr>
              <a:t>CONCLUSION</a:t>
            </a:r>
            <a:endParaRPr lang="en-IN" b="1"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D326424C-CDCD-46B4-BA03-A2033DF1CE36}"/>
              </a:ext>
            </a:extLst>
          </p:cNvPr>
          <p:cNvSpPr>
            <a:spLocks noGrp="1"/>
          </p:cNvSpPr>
          <p:nvPr>
            <p:ph idx="1"/>
          </p:nvPr>
        </p:nvSpPr>
        <p:spPr>
          <a:xfrm>
            <a:off x="838200" y="2080085"/>
            <a:ext cx="10515600" cy="4334674"/>
          </a:xfrm>
          <a:solidFill>
            <a:schemeClr val="accent1">
              <a:lumMod val="20000"/>
              <a:lumOff val="80000"/>
            </a:schemeClr>
          </a:solidFill>
        </p:spPr>
        <p:txBody>
          <a:bodyPr>
            <a:normAutofit lnSpcReduction="10000"/>
          </a:bodyPr>
          <a:lstStyle/>
          <a:p>
            <a:endParaRPr lang="en-US" sz="2400" dirty="0">
              <a:latin typeface="Gadugi" panose="020B0502040204020203" pitchFamily="34" charset="0"/>
              <a:ea typeface="Gadugi" panose="020B0502040204020203" pitchFamily="34" charset="0"/>
            </a:endParaRPr>
          </a:p>
          <a:p>
            <a:r>
              <a:rPr lang="en-US" sz="2400" dirty="0">
                <a:latin typeface="Gadugi" panose="020B0502040204020203" pitchFamily="34" charset="0"/>
                <a:ea typeface="Gadugi" panose="020B0502040204020203" pitchFamily="34" charset="0"/>
              </a:rPr>
              <a:t>Our project can help by processing the huge amounts of HR data in most of the companies, and help them understand why certain employees are leaving, what is the cause factor, and help them improve themselves in that particular department.</a:t>
            </a:r>
          </a:p>
          <a:p>
            <a:r>
              <a:rPr lang="en-US" sz="2400" dirty="0">
                <a:latin typeface="Gadugi" panose="020B0502040204020203" pitchFamily="34" charset="0"/>
                <a:ea typeface="Gadugi" panose="020B0502040204020203" pitchFamily="34" charset="0"/>
              </a:rPr>
              <a:t>Human Resources Analytics can play a huge role in companies by giving them the right tools to analyze their data. </a:t>
            </a:r>
            <a:r>
              <a:rPr lang="en-US" sz="2400" b="0" i="0" dirty="0">
                <a:solidFill>
                  <a:srgbClr val="16181A"/>
                </a:solidFill>
                <a:effectLst/>
                <a:latin typeface="Gadugi" panose="020B0502040204020203" pitchFamily="34" charset="0"/>
                <a:ea typeface="Gadugi" panose="020B0502040204020203" pitchFamily="34" charset="0"/>
              </a:rPr>
              <a:t>Being able to flag which employees are at risk enables organizations to step in with preventative measures and avoid the cost of losing productivity and the cost of re-hiring.</a:t>
            </a:r>
          </a:p>
          <a:p>
            <a:r>
              <a:rPr lang="en-US" sz="2400" dirty="0">
                <a:solidFill>
                  <a:srgbClr val="16181A"/>
                </a:solidFill>
                <a:latin typeface="Gadugi" panose="020B0502040204020203" pitchFamily="34" charset="0"/>
                <a:ea typeface="Gadugi" panose="020B0502040204020203" pitchFamily="34" charset="0"/>
              </a:rPr>
              <a:t>We can use the algorithms given previously and perform analysis on the data to reduce the overall cost of hiring again.</a:t>
            </a:r>
            <a:endParaRPr lang="en-IN" sz="2400" dirty="0">
              <a:latin typeface="Gadugi" panose="020B0502040204020203" pitchFamily="34" charset="0"/>
              <a:ea typeface="Gadugi" panose="020B0502040204020203" pitchFamily="34" charset="0"/>
            </a:endParaRPr>
          </a:p>
        </p:txBody>
      </p:sp>
      <p:sp>
        <p:nvSpPr>
          <p:cNvPr id="4" name="Slide Number Placeholder 3">
            <a:extLst>
              <a:ext uri="{FF2B5EF4-FFF2-40B4-BE49-F238E27FC236}">
                <a16:creationId xmlns:a16="http://schemas.microsoft.com/office/drawing/2014/main" id="{7A5D883D-2452-49A8-9CAE-E9C1883325E7}"/>
              </a:ext>
            </a:extLst>
          </p:cNvPr>
          <p:cNvSpPr>
            <a:spLocks noGrp="1"/>
          </p:cNvSpPr>
          <p:nvPr>
            <p:ph type="sldNum" sz="quarter" idx="12"/>
          </p:nvPr>
        </p:nvSpPr>
        <p:spPr/>
        <p:txBody>
          <a:bodyPr/>
          <a:lstStyle/>
          <a:p>
            <a:fld id="{69E57DC2-970A-4B3E-BB1C-7A09969E49DF}" type="slidenum">
              <a:rPr lang="en-US" smtClean="0"/>
              <a:t>22</a:t>
            </a:fld>
            <a:endParaRPr lang="en-US" dirty="0"/>
          </a:p>
        </p:txBody>
      </p:sp>
    </p:spTree>
    <p:extLst>
      <p:ext uri="{BB962C8B-B14F-4D97-AF65-F5344CB8AC3E}">
        <p14:creationId xmlns:p14="http://schemas.microsoft.com/office/powerpoint/2010/main" val="2361678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
              <a:srgbClr val="022B44"/>
            </a:gs>
            <a:gs pos="69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B914-51A5-4A69-BD8C-B7D4EF23421F}"/>
              </a:ext>
            </a:extLst>
          </p:cNvPr>
          <p:cNvSpPr>
            <a:spLocks noGrp="1"/>
          </p:cNvSpPr>
          <p:nvPr>
            <p:ph type="title"/>
          </p:nvPr>
        </p:nvSpPr>
        <p:spPr>
          <a:xfrm>
            <a:off x="1371600" y="685800"/>
            <a:ext cx="9601200" cy="1163940"/>
          </a:xfrm>
          <a:solidFill>
            <a:schemeClr val="accent1">
              <a:lumMod val="20000"/>
              <a:lumOff val="80000"/>
            </a:schemeClr>
          </a:solidFill>
        </p:spPr>
        <p:txBody>
          <a:bodyPr>
            <a:normAutofit/>
          </a:bodyPr>
          <a:lstStyle/>
          <a:p>
            <a:pPr algn="ctr"/>
            <a:r>
              <a:rPr lang="en-US" sz="3600" b="1" dirty="0">
                <a:latin typeface="Gadugi" panose="020B0502040204020203" pitchFamily="34" charset="0"/>
                <a:ea typeface="Gadugi" panose="020B0502040204020203" pitchFamily="34" charset="0"/>
              </a:rPr>
              <a:t>INTRODUCTION – What is Human Resources Analytics?</a:t>
            </a:r>
            <a:endParaRPr lang="en-IN" sz="3600" b="1"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5933186A-01BD-4053-90D5-42956FA70308}"/>
              </a:ext>
            </a:extLst>
          </p:cNvPr>
          <p:cNvSpPr>
            <a:spLocks noGrp="1"/>
          </p:cNvSpPr>
          <p:nvPr>
            <p:ph idx="1"/>
          </p:nvPr>
        </p:nvSpPr>
        <p:spPr>
          <a:xfrm>
            <a:off x="1371600" y="2171700"/>
            <a:ext cx="9601200" cy="4159298"/>
          </a:xfrm>
          <a:solidFill>
            <a:schemeClr val="accent1">
              <a:lumMod val="20000"/>
              <a:lumOff val="80000"/>
            </a:schemeClr>
          </a:solidFill>
        </p:spPr>
        <p:txBody>
          <a:bodyPr>
            <a:normAutofit/>
          </a:bodyPr>
          <a:lstStyle/>
          <a:p>
            <a:r>
              <a:rPr lang="en-US" sz="1900" b="0" i="0" dirty="0">
                <a:solidFill>
                  <a:schemeClr val="tx1"/>
                </a:solidFill>
                <a:effectLst/>
                <a:latin typeface="Gadugi" panose="020B0502040204020203" pitchFamily="34" charset="0"/>
                <a:ea typeface="Gadugi" panose="020B0502040204020203" pitchFamily="34" charset="0"/>
              </a:rPr>
              <a:t>HR analytics is the process of collecting and analyzing Human Resource (HR) data in order to improve an organization’s workforce performance. The process can also be referred to as talent analytics, people analytics, or even workforce analytics.</a:t>
            </a:r>
          </a:p>
          <a:p>
            <a:r>
              <a:rPr lang="en-US" sz="1900" b="0" i="0" dirty="0">
                <a:solidFill>
                  <a:schemeClr val="tx1"/>
                </a:solidFill>
                <a:effectLst/>
                <a:latin typeface="Gadugi" panose="020B0502040204020203" pitchFamily="34" charset="0"/>
                <a:ea typeface="Gadugi" panose="020B0502040204020203" pitchFamily="34" charset="0"/>
              </a:rPr>
              <a:t>This method of data analysis takes data that is routinely collected by HR and correlates it to HR and organizational objectives. Doing so provides measured evidence of how HR initiatives are contributing to the organization’s goals and strategies.</a:t>
            </a:r>
          </a:p>
          <a:p>
            <a:r>
              <a:rPr lang="en-US" sz="1900" dirty="0">
                <a:solidFill>
                  <a:schemeClr val="tx1"/>
                </a:solidFill>
                <a:effectLst/>
                <a:latin typeface="Gadugi" panose="020B0502040204020203" pitchFamily="34" charset="0"/>
                <a:ea typeface="Gadugi" panose="020B0502040204020203" pitchFamily="34" charset="0"/>
              </a:rPr>
              <a:t>The existing system uses Support Vector Machine (SVM) one of the main issues with this is that it need the data to be linearly separable. The system also does not provide enough preprocessing and visualization or Exploratory Data Analysis(EDA). </a:t>
            </a:r>
          </a:p>
          <a:p>
            <a:r>
              <a:rPr lang="en-US" sz="1900" dirty="0">
                <a:effectLst/>
                <a:latin typeface="Gadugi" panose="020B0502040204020203" pitchFamily="34" charset="0"/>
                <a:ea typeface="Gadugi" panose="020B0502040204020203" pitchFamily="34" charset="0"/>
                <a:cs typeface="Mangal" panose="02040503050203030202" pitchFamily="18" charset="0"/>
              </a:rPr>
              <a:t>We aim to build other classification models like logistic regression, Naïve Bayes, Decision Trees and others and also fine tune the parameters of the model. These models would be trained on a data set which will be engineered carefully after performing the feature engineering. </a:t>
            </a:r>
            <a:endParaRPr lang="en-IN" sz="1900" dirty="0">
              <a:effectLst/>
              <a:latin typeface="Gadugi" panose="020B0502040204020203" pitchFamily="34" charset="0"/>
              <a:ea typeface="Gadugi" panose="020B0502040204020203" pitchFamily="34" charset="0"/>
              <a:cs typeface="Mangal" panose="02040503050203030202" pitchFamily="18" charset="0"/>
            </a:endParaRPr>
          </a:p>
          <a:p>
            <a:endParaRPr lang="en-US" b="0" i="0" dirty="0">
              <a:solidFill>
                <a:schemeClr val="tx1"/>
              </a:solidFill>
              <a:effectLst/>
              <a:latin typeface="Gadugi" panose="020B0502040204020203" pitchFamily="34" charset="0"/>
              <a:ea typeface="Gadugi" panose="020B0502040204020203" pitchFamily="34" charset="0"/>
            </a:endParaRPr>
          </a:p>
          <a:p>
            <a:endParaRPr lang="en-US" b="0" i="0" dirty="0">
              <a:solidFill>
                <a:schemeClr val="tx1"/>
              </a:solidFill>
              <a:effectLst/>
              <a:latin typeface="Gadugi" panose="020B0502040204020203" pitchFamily="34" charset="0"/>
              <a:ea typeface="Gadugi" panose="020B0502040204020203" pitchFamily="34" charset="0"/>
            </a:endParaRPr>
          </a:p>
          <a:p>
            <a:endParaRPr lang="en-US" b="0" i="0" dirty="0">
              <a:solidFill>
                <a:schemeClr val="tx1"/>
              </a:solidFill>
              <a:effectLst/>
              <a:latin typeface="Gadugi" panose="020B0502040204020203" pitchFamily="34" charset="0"/>
              <a:ea typeface="Gadugi" panose="020B0502040204020203" pitchFamily="34" charset="0"/>
            </a:endParaRPr>
          </a:p>
          <a:p>
            <a:endParaRPr lang="en-IN" dirty="0">
              <a:solidFill>
                <a:schemeClr val="tx1"/>
              </a:solidFill>
              <a:latin typeface="Gadugi" panose="020B0502040204020203" pitchFamily="34" charset="0"/>
              <a:ea typeface="Gadugi" panose="020B0502040204020203" pitchFamily="34" charset="0"/>
            </a:endParaRPr>
          </a:p>
        </p:txBody>
      </p:sp>
      <p:sp>
        <p:nvSpPr>
          <p:cNvPr id="5" name="Slide Number Placeholder 4">
            <a:extLst>
              <a:ext uri="{FF2B5EF4-FFF2-40B4-BE49-F238E27FC236}">
                <a16:creationId xmlns:a16="http://schemas.microsoft.com/office/drawing/2014/main" id="{CAF5B26C-5BD6-411B-972A-5313FE496969}"/>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2426739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5896-41C7-4200-83B6-BB7882FBB79F}"/>
              </a:ext>
            </a:extLst>
          </p:cNvPr>
          <p:cNvSpPr>
            <a:spLocks noGrp="1"/>
          </p:cNvSpPr>
          <p:nvPr>
            <p:ph type="title"/>
          </p:nvPr>
        </p:nvSpPr>
        <p:spPr>
          <a:xfrm>
            <a:off x="1371600" y="691036"/>
            <a:ext cx="9601200" cy="1081924"/>
          </a:xfrm>
          <a:solidFill>
            <a:schemeClr val="accent1">
              <a:lumMod val="20000"/>
              <a:lumOff val="80000"/>
            </a:schemeClr>
          </a:solidFill>
        </p:spPr>
        <p:txBody>
          <a:bodyPr>
            <a:normAutofit/>
          </a:bodyPr>
          <a:lstStyle/>
          <a:p>
            <a:pPr algn="ctr"/>
            <a:r>
              <a:rPr lang="en-US" sz="3600" b="1" dirty="0">
                <a:latin typeface="Gadugi" panose="020B0502040204020203" pitchFamily="34" charset="0"/>
                <a:ea typeface="Gadugi" panose="020B0502040204020203" pitchFamily="34" charset="0"/>
              </a:rPr>
              <a:t>APPLICATIONS OF HUMAN RESOURCES ANALYTICS</a:t>
            </a:r>
            <a:endParaRPr lang="en-IN" sz="3600" b="1"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AD9F41CD-8C5C-427A-B8ED-B29537FC4B5D}"/>
              </a:ext>
            </a:extLst>
          </p:cNvPr>
          <p:cNvSpPr>
            <a:spLocks noGrp="1"/>
          </p:cNvSpPr>
          <p:nvPr>
            <p:ph idx="1"/>
          </p:nvPr>
        </p:nvSpPr>
        <p:spPr>
          <a:xfrm>
            <a:off x="1371600" y="2722260"/>
            <a:ext cx="9601200" cy="2331371"/>
          </a:xfrm>
          <a:solidFill>
            <a:schemeClr val="accent1">
              <a:lumMod val="20000"/>
              <a:lumOff val="80000"/>
            </a:schemeClr>
          </a:solidFill>
        </p:spPr>
        <p:txBody>
          <a:bodyPr>
            <a:noAutofit/>
          </a:bodyPr>
          <a:lstStyle/>
          <a:p>
            <a:r>
              <a:rPr lang="en-IN" sz="2800" i="0" dirty="0">
                <a:solidFill>
                  <a:srgbClr val="222222"/>
                </a:solidFill>
                <a:effectLst/>
                <a:latin typeface="Gadugi" panose="020B0502040204020203" pitchFamily="34" charset="0"/>
                <a:ea typeface="Gadugi" panose="020B0502040204020203" pitchFamily="34" charset="0"/>
              </a:rPr>
              <a:t>Applicant Tracking &amp; Assessment </a:t>
            </a:r>
          </a:p>
          <a:p>
            <a:r>
              <a:rPr lang="en-IN" sz="2800" i="0" dirty="0">
                <a:solidFill>
                  <a:srgbClr val="222222"/>
                </a:solidFill>
                <a:effectLst/>
                <a:latin typeface="Gadugi" panose="020B0502040204020203" pitchFamily="34" charset="0"/>
                <a:ea typeface="Gadugi" panose="020B0502040204020203" pitchFamily="34" charset="0"/>
              </a:rPr>
              <a:t>Attracting Talent</a:t>
            </a:r>
          </a:p>
          <a:p>
            <a:r>
              <a:rPr lang="en-IN" sz="2800" i="0" dirty="0">
                <a:solidFill>
                  <a:srgbClr val="222222"/>
                </a:solidFill>
                <a:effectLst/>
                <a:latin typeface="Gadugi" panose="020B0502040204020203" pitchFamily="34" charset="0"/>
                <a:ea typeface="Gadugi" panose="020B0502040204020203" pitchFamily="34" charset="0"/>
              </a:rPr>
              <a:t>Attrition Detection</a:t>
            </a:r>
          </a:p>
          <a:p>
            <a:r>
              <a:rPr lang="en-IN" sz="2800" i="0" dirty="0">
                <a:solidFill>
                  <a:srgbClr val="222222"/>
                </a:solidFill>
                <a:effectLst/>
                <a:latin typeface="Gadugi" panose="020B0502040204020203" pitchFamily="34" charset="0"/>
                <a:ea typeface="Gadugi" panose="020B0502040204020203" pitchFamily="34" charset="0"/>
              </a:rPr>
              <a:t>Individual Skills Management/Performance Development</a:t>
            </a:r>
          </a:p>
          <a:p>
            <a:pPr marL="0" indent="0">
              <a:buNone/>
            </a:pPr>
            <a:br>
              <a:rPr lang="en-IN" sz="2800" dirty="0">
                <a:latin typeface="Gadugi" panose="020B0502040204020203" pitchFamily="34" charset="0"/>
                <a:ea typeface="Gadugi" panose="020B0502040204020203" pitchFamily="34" charset="0"/>
              </a:rPr>
            </a:br>
            <a:br>
              <a:rPr lang="en-IN" sz="2800" dirty="0">
                <a:latin typeface="Gadugi" panose="020B0502040204020203" pitchFamily="34" charset="0"/>
                <a:ea typeface="Gadugi" panose="020B0502040204020203" pitchFamily="34" charset="0"/>
              </a:rPr>
            </a:br>
            <a:br>
              <a:rPr lang="en-IN" sz="2800" dirty="0">
                <a:latin typeface="Gadugi" panose="020B0502040204020203" pitchFamily="34" charset="0"/>
                <a:ea typeface="Gadugi" panose="020B0502040204020203" pitchFamily="34" charset="0"/>
              </a:rPr>
            </a:br>
            <a:endParaRPr lang="en-IN" sz="2800" dirty="0">
              <a:latin typeface="Gadugi" panose="020B0502040204020203" pitchFamily="34" charset="0"/>
              <a:ea typeface="Gadugi" panose="020B0502040204020203" pitchFamily="34" charset="0"/>
            </a:endParaRPr>
          </a:p>
        </p:txBody>
      </p:sp>
      <p:sp>
        <p:nvSpPr>
          <p:cNvPr id="5" name="Slide Number Placeholder 4">
            <a:extLst>
              <a:ext uri="{FF2B5EF4-FFF2-40B4-BE49-F238E27FC236}">
                <a16:creationId xmlns:a16="http://schemas.microsoft.com/office/drawing/2014/main" id="{81AF26EA-E40B-41D0-9DBB-01C2ECDDD50B}"/>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3283697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6A416-F957-4A37-B5FB-80960226A7E0}"/>
              </a:ext>
            </a:extLst>
          </p:cNvPr>
          <p:cNvSpPr>
            <a:spLocks noGrp="1"/>
          </p:cNvSpPr>
          <p:nvPr>
            <p:ph type="title"/>
          </p:nvPr>
        </p:nvSpPr>
        <p:spPr>
          <a:xfrm>
            <a:off x="1371600" y="685800"/>
            <a:ext cx="9601200" cy="1115079"/>
          </a:xfrm>
          <a:solidFill>
            <a:schemeClr val="accent1">
              <a:lumMod val="20000"/>
              <a:lumOff val="80000"/>
            </a:schemeClr>
          </a:solidFill>
        </p:spPr>
        <p:txBody>
          <a:bodyPr>
            <a:normAutofit/>
          </a:bodyPr>
          <a:lstStyle/>
          <a:p>
            <a:pPr algn="ctr"/>
            <a:r>
              <a:rPr lang="en-US" sz="3600" b="1" dirty="0">
                <a:latin typeface="Gadugi" panose="020B0502040204020203" pitchFamily="34" charset="0"/>
                <a:ea typeface="Gadugi" panose="020B0502040204020203" pitchFamily="34" charset="0"/>
              </a:rPr>
              <a:t>FUTURE FOR HUMAN RESOURCES ANALYTICS</a:t>
            </a:r>
            <a:endParaRPr lang="en-IN" sz="3600" b="1"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BCD1A755-57DD-4C63-AB84-D8864A9C17A5}"/>
              </a:ext>
            </a:extLst>
          </p:cNvPr>
          <p:cNvSpPr>
            <a:spLocks noGrp="1"/>
          </p:cNvSpPr>
          <p:nvPr>
            <p:ph idx="1"/>
          </p:nvPr>
        </p:nvSpPr>
        <p:spPr>
          <a:xfrm>
            <a:off x="1371600" y="2526816"/>
            <a:ext cx="9601200" cy="2771120"/>
          </a:xfrm>
          <a:solidFill>
            <a:schemeClr val="accent1">
              <a:lumMod val="20000"/>
              <a:lumOff val="80000"/>
            </a:schemeClr>
          </a:solidFill>
        </p:spPr>
        <p:txBody>
          <a:bodyPr>
            <a:noAutofit/>
          </a:bodyPr>
          <a:lstStyle/>
          <a:p>
            <a:pPr algn="l"/>
            <a:r>
              <a:rPr lang="en-IN" sz="2800" i="0" dirty="0">
                <a:solidFill>
                  <a:srgbClr val="222222"/>
                </a:solidFill>
                <a:effectLst/>
                <a:latin typeface="Gadugi" panose="020B0502040204020203" pitchFamily="34" charset="0"/>
                <a:ea typeface="Gadugi" panose="020B0502040204020203" pitchFamily="34" charset="0"/>
              </a:rPr>
              <a:t>Enterprise Management</a:t>
            </a:r>
          </a:p>
          <a:p>
            <a:pPr algn="l"/>
            <a:r>
              <a:rPr lang="en-IN" sz="2800" i="0" dirty="0">
                <a:solidFill>
                  <a:srgbClr val="222222"/>
                </a:solidFill>
                <a:effectLst/>
                <a:latin typeface="Gadugi" panose="020B0502040204020203" pitchFamily="34" charset="0"/>
                <a:ea typeface="Gadugi" panose="020B0502040204020203" pitchFamily="34" charset="0"/>
              </a:rPr>
              <a:t>Post-Hire Outcome Algorithms</a:t>
            </a:r>
          </a:p>
          <a:p>
            <a:pPr algn="l"/>
            <a:r>
              <a:rPr lang="en-IN" sz="2800" i="0" dirty="0">
                <a:solidFill>
                  <a:srgbClr val="222222"/>
                </a:solidFill>
                <a:effectLst/>
                <a:latin typeface="Gadugi" panose="020B0502040204020203" pitchFamily="34" charset="0"/>
                <a:ea typeface="Gadugi" panose="020B0502040204020203" pitchFamily="34" charset="0"/>
              </a:rPr>
              <a:t>Internal Management</a:t>
            </a:r>
          </a:p>
          <a:p>
            <a:pPr algn="l"/>
            <a:r>
              <a:rPr lang="en-US" sz="2800" i="0" dirty="0">
                <a:solidFill>
                  <a:srgbClr val="222222"/>
                </a:solidFill>
                <a:effectLst/>
                <a:latin typeface="Gadugi" panose="020B0502040204020203" pitchFamily="34" charset="0"/>
                <a:ea typeface="Gadugi" panose="020B0502040204020203" pitchFamily="34" charset="0"/>
              </a:rPr>
              <a:t>Increased Behavior Tracking and Data-Based Decision Making </a:t>
            </a:r>
          </a:p>
          <a:p>
            <a:pPr marL="0" indent="0">
              <a:buNone/>
            </a:pPr>
            <a:br>
              <a:rPr lang="en-US" sz="2800" dirty="0">
                <a:latin typeface="Gadugi" panose="020B0502040204020203" pitchFamily="34" charset="0"/>
                <a:ea typeface="Gadugi" panose="020B0502040204020203" pitchFamily="34" charset="0"/>
              </a:rPr>
            </a:br>
            <a:br>
              <a:rPr lang="en-IN" sz="2800" dirty="0">
                <a:latin typeface="Gadugi" panose="020B0502040204020203" pitchFamily="34" charset="0"/>
                <a:ea typeface="Gadugi" panose="020B0502040204020203" pitchFamily="34" charset="0"/>
              </a:rPr>
            </a:br>
            <a:br>
              <a:rPr lang="en-IN" sz="2800" dirty="0">
                <a:latin typeface="Gadugi" panose="020B0502040204020203" pitchFamily="34" charset="0"/>
                <a:ea typeface="Gadugi" panose="020B0502040204020203" pitchFamily="34" charset="0"/>
              </a:rPr>
            </a:br>
            <a:br>
              <a:rPr lang="en-IN" sz="2800" dirty="0">
                <a:latin typeface="Gadugi" panose="020B0502040204020203" pitchFamily="34" charset="0"/>
                <a:ea typeface="Gadugi" panose="020B0502040204020203" pitchFamily="34" charset="0"/>
              </a:rPr>
            </a:br>
            <a:endParaRPr lang="en-IN" sz="2800" dirty="0">
              <a:latin typeface="Gadugi" panose="020B0502040204020203" pitchFamily="34" charset="0"/>
              <a:ea typeface="Gadugi" panose="020B0502040204020203" pitchFamily="34" charset="0"/>
            </a:endParaRPr>
          </a:p>
        </p:txBody>
      </p:sp>
      <p:sp>
        <p:nvSpPr>
          <p:cNvPr id="5" name="Slide Number Placeholder 4">
            <a:extLst>
              <a:ext uri="{FF2B5EF4-FFF2-40B4-BE49-F238E27FC236}">
                <a16:creationId xmlns:a16="http://schemas.microsoft.com/office/drawing/2014/main" id="{3534B52D-334E-4944-8C56-1C893228F25B}"/>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1313367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8D8C5-4CB7-4BDF-A911-2C09781E3408}"/>
              </a:ext>
            </a:extLst>
          </p:cNvPr>
          <p:cNvSpPr>
            <a:spLocks noGrp="1"/>
          </p:cNvSpPr>
          <p:nvPr>
            <p:ph type="title"/>
          </p:nvPr>
        </p:nvSpPr>
        <p:spPr>
          <a:xfrm>
            <a:off x="1371600" y="230346"/>
            <a:ext cx="9601200" cy="698014"/>
          </a:xfrm>
          <a:solidFill>
            <a:schemeClr val="accent1">
              <a:lumMod val="20000"/>
              <a:lumOff val="80000"/>
            </a:schemeClr>
          </a:solidFill>
        </p:spPr>
        <p:txBody>
          <a:bodyPr>
            <a:normAutofit/>
          </a:bodyPr>
          <a:lstStyle/>
          <a:p>
            <a:pPr algn="ctr"/>
            <a:r>
              <a:rPr lang="en-US" sz="3600" b="1" dirty="0">
                <a:latin typeface="Gadugi" panose="020B0502040204020203" pitchFamily="34" charset="0"/>
                <a:ea typeface="Gadugi" panose="020B0502040204020203" pitchFamily="34" charset="0"/>
              </a:rPr>
              <a:t>STEPS WE USED IN OUR PROJECT</a:t>
            </a:r>
            <a:endParaRPr lang="en-IN" sz="3600"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0227892D-3162-4DB9-BFA8-74D8A977997D}"/>
              </a:ext>
            </a:extLst>
          </p:cNvPr>
          <p:cNvSpPr>
            <a:spLocks noGrp="1"/>
          </p:cNvSpPr>
          <p:nvPr>
            <p:ph idx="1"/>
          </p:nvPr>
        </p:nvSpPr>
        <p:spPr>
          <a:xfrm>
            <a:off x="1371600" y="1354150"/>
            <a:ext cx="9601200" cy="5130411"/>
          </a:xfrm>
          <a:solidFill>
            <a:schemeClr val="accent1">
              <a:lumMod val="20000"/>
              <a:lumOff val="80000"/>
            </a:schemeClr>
          </a:solidFill>
        </p:spPr>
        <p:txBody>
          <a:bodyPr>
            <a:normAutofit/>
          </a:bodyPr>
          <a:lstStyle/>
          <a:p>
            <a:pPr marL="0" indent="0">
              <a:buNone/>
            </a:pPr>
            <a:r>
              <a:rPr lang="en-US" sz="2000" b="1" dirty="0">
                <a:latin typeface="Gadugi" panose="020B0502040204020203" pitchFamily="34" charset="0"/>
                <a:ea typeface="Gadugi" panose="020B0502040204020203" pitchFamily="34" charset="0"/>
              </a:rPr>
              <a:t>These are the steps we followed in our project :</a:t>
            </a:r>
          </a:p>
          <a:p>
            <a:pPr marL="0" indent="0" algn="l">
              <a:buNone/>
            </a:pPr>
            <a:r>
              <a:rPr lang="en-IN" sz="2000" b="1" i="0" dirty="0">
                <a:solidFill>
                  <a:srgbClr val="222222"/>
                </a:solidFill>
                <a:effectLst/>
                <a:latin typeface="Gadugi" panose="020B0502040204020203" pitchFamily="34" charset="0"/>
                <a:ea typeface="Gadugi" panose="020B0502040204020203" pitchFamily="34" charset="0"/>
              </a:rPr>
              <a:t>1. </a:t>
            </a:r>
            <a:r>
              <a:rPr lang="en-IN" sz="2000" i="1" dirty="0">
                <a:solidFill>
                  <a:srgbClr val="222222"/>
                </a:solidFill>
                <a:effectLst/>
                <a:latin typeface="Gadugi" panose="020B0502040204020203" pitchFamily="34" charset="0"/>
                <a:ea typeface="Gadugi" panose="020B0502040204020203" pitchFamily="34" charset="0"/>
              </a:rPr>
              <a:t>Performing pre-processing on the data:</a:t>
            </a:r>
          </a:p>
          <a:p>
            <a:pPr algn="l"/>
            <a:r>
              <a:rPr lang="en-IN" sz="1600" i="0" dirty="0">
                <a:solidFill>
                  <a:srgbClr val="222222"/>
                </a:solidFill>
                <a:effectLst/>
                <a:latin typeface="Gadugi" panose="020B0502040204020203" pitchFamily="34" charset="0"/>
                <a:ea typeface="Gadugi" panose="020B0502040204020203" pitchFamily="34" charset="0"/>
              </a:rPr>
              <a:t>Importing the libraries</a:t>
            </a:r>
          </a:p>
          <a:p>
            <a:pPr algn="l"/>
            <a:r>
              <a:rPr lang="en-IN" sz="1600" i="0" dirty="0">
                <a:solidFill>
                  <a:srgbClr val="222222"/>
                </a:solidFill>
                <a:effectLst/>
                <a:latin typeface="Gadugi" panose="020B0502040204020203" pitchFamily="34" charset="0"/>
                <a:ea typeface="Gadugi" panose="020B0502040204020203" pitchFamily="34" charset="0"/>
              </a:rPr>
              <a:t>Importing the data-set</a:t>
            </a:r>
            <a:endParaRPr lang="en-IN" sz="1600" dirty="0">
              <a:solidFill>
                <a:srgbClr val="222222"/>
              </a:solidFill>
              <a:latin typeface="Gadugi" panose="020B0502040204020203" pitchFamily="34" charset="0"/>
              <a:ea typeface="Gadugi" panose="020B0502040204020203" pitchFamily="34" charset="0"/>
            </a:endParaRPr>
          </a:p>
          <a:p>
            <a:r>
              <a:rPr lang="en-US" sz="1600" i="0" dirty="0">
                <a:solidFill>
                  <a:srgbClr val="222222"/>
                </a:solidFill>
                <a:effectLst/>
                <a:latin typeface="Gadugi" panose="020B0502040204020203" pitchFamily="34" charset="0"/>
                <a:ea typeface="Gadugi" panose="020B0502040204020203" pitchFamily="34" charset="0"/>
              </a:rPr>
              <a:t>Taking care of missing data </a:t>
            </a:r>
          </a:p>
          <a:p>
            <a:pPr algn="l"/>
            <a:r>
              <a:rPr lang="en-US" sz="1600" i="0" dirty="0">
                <a:solidFill>
                  <a:srgbClr val="222222"/>
                </a:solidFill>
                <a:effectLst/>
                <a:latin typeface="Gadugi" panose="020B0502040204020203" pitchFamily="34" charset="0"/>
                <a:ea typeface="Gadugi" panose="020B0502040204020203" pitchFamily="34" charset="0"/>
              </a:rPr>
              <a:t>Encoding categorical data – </a:t>
            </a:r>
            <a:r>
              <a:rPr lang="en-US" sz="1600" i="0" dirty="0" err="1">
                <a:solidFill>
                  <a:srgbClr val="222222"/>
                </a:solidFill>
                <a:effectLst/>
                <a:latin typeface="Gadugi" panose="020B0502040204020203" pitchFamily="34" charset="0"/>
                <a:ea typeface="Gadugi" panose="020B0502040204020203" pitchFamily="34" charset="0"/>
              </a:rPr>
              <a:t>i</a:t>
            </a:r>
            <a:r>
              <a:rPr lang="en-US" sz="1600" i="0" dirty="0">
                <a:solidFill>
                  <a:srgbClr val="222222"/>
                </a:solidFill>
                <a:effectLst/>
                <a:latin typeface="Gadugi" panose="020B0502040204020203" pitchFamily="34" charset="0"/>
                <a:ea typeface="Gadugi" panose="020B0502040204020203" pitchFamily="34" charset="0"/>
              </a:rPr>
              <a:t>)Encoding the Independent Variable</a:t>
            </a:r>
          </a:p>
          <a:p>
            <a:pPr marL="0" indent="0" algn="l">
              <a:buNone/>
            </a:pPr>
            <a:r>
              <a:rPr lang="en-US" sz="1600" i="0" dirty="0">
                <a:solidFill>
                  <a:srgbClr val="222222"/>
                </a:solidFill>
                <a:effectLst/>
                <a:latin typeface="Gadugi" panose="020B0502040204020203" pitchFamily="34" charset="0"/>
                <a:ea typeface="Gadugi" panose="020B0502040204020203" pitchFamily="34" charset="0"/>
              </a:rPr>
              <a:t>                                                 ii)Encoding the Dependent Variable </a:t>
            </a:r>
          </a:p>
          <a:p>
            <a:pPr algn="l"/>
            <a:r>
              <a:rPr lang="en-US" sz="1600" i="0" dirty="0">
                <a:solidFill>
                  <a:srgbClr val="222222"/>
                </a:solidFill>
                <a:effectLst/>
                <a:latin typeface="Gadugi" panose="020B0502040204020203" pitchFamily="34" charset="0"/>
                <a:ea typeface="Gadugi" panose="020B0502040204020203" pitchFamily="34" charset="0"/>
              </a:rPr>
              <a:t>Extracting Features &amp; Labels </a:t>
            </a:r>
          </a:p>
          <a:p>
            <a:pPr algn="l"/>
            <a:r>
              <a:rPr lang="en-US" sz="1600" i="0" dirty="0">
                <a:solidFill>
                  <a:srgbClr val="222222"/>
                </a:solidFill>
                <a:effectLst/>
                <a:latin typeface="Gadugi" panose="020B0502040204020203" pitchFamily="34" charset="0"/>
                <a:ea typeface="Gadugi" panose="020B0502040204020203" pitchFamily="34" charset="0"/>
              </a:rPr>
              <a:t>Splitting the data-set into the Training set and Test set </a:t>
            </a:r>
          </a:p>
          <a:p>
            <a:pPr algn="l"/>
            <a:r>
              <a:rPr lang="en-US" sz="1600" i="0" dirty="0">
                <a:solidFill>
                  <a:srgbClr val="222222"/>
                </a:solidFill>
                <a:effectLst/>
                <a:latin typeface="Gadugi" panose="020B0502040204020203" pitchFamily="34" charset="0"/>
                <a:ea typeface="Gadugi" panose="020B0502040204020203" pitchFamily="34" charset="0"/>
              </a:rPr>
              <a:t>Feature Scaling</a:t>
            </a:r>
          </a:p>
          <a:p>
            <a:pPr marL="0" indent="0" algn="l">
              <a:buNone/>
            </a:pPr>
            <a:r>
              <a:rPr lang="en-IN" sz="2000" b="1" dirty="0">
                <a:solidFill>
                  <a:srgbClr val="222222"/>
                </a:solidFill>
                <a:latin typeface="Gadugi" panose="020B0502040204020203" pitchFamily="34" charset="0"/>
                <a:ea typeface="Gadugi" panose="020B0502040204020203" pitchFamily="34" charset="0"/>
              </a:rPr>
              <a:t>2. </a:t>
            </a:r>
            <a:r>
              <a:rPr lang="en-IN" sz="2000" i="1" dirty="0">
                <a:solidFill>
                  <a:srgbClr val="222222"/>
                </a:solidFill>
                <a:latin typeface="Gadugi" panose="020B0502040204020203" pitchFamily="34" charset="0"/>
                <a:ea typeface="Gadugi" panose="020B0502040204020203" pitchFamily="34" charset="0"/>
              </a:rPr>
              <a:t>Applying algorithms and prediction</a:t>
            </a:r>
          </a:p>
          <a:p>
            <a:r>
              <a:rPr lang="en-IN" sz="1600" i="0" dirty="0">
                <a:solidFill>
                  <a:srgbClr val="222222"/>
                </a:solidFill>
                <a:effectLst/>
                <a:latin typeface="Gadugi" panose="020B0502040204020203" pitchFamily="34" charset="0"/>
                <a:ea typeface="Gadugi" panose="020B0502040204020203" pitchFamily="34" charset="0"/>
              </a:rPr>
              <a:t>Applying the algorithms for Human Resources Analytics (Classification algorithms) – [We used Logistic Regression, Decision Tree and Random Forest]</a:t>
            </a:r>
          </a:p>
          <a:p>
            <a:r>
              <a:rPr lang="en-IN" sz="1600" i="0" dirty="0">
                <a:solidFill>
                  <a:srgbClr val="222222"/>
                </a:solidFill>
                <a:effectLst/>
                <a:latin typeface="Gadugi" panose="020B0502040204020203" pitchFamily="34" charset="0"/>
                <a:ea typeface="Gadugi" panose="020B0502040204020203" pitchFamily="34" charset="0"/>
              </a:rPr>
              <a:t>Performing prediction and checking the accuracy of the model</a:t>
            </a:r>
            <a:r>
              <a:rPr lang="en-US" sz="2000" i="0" dirty="0">
                <a:solidFill>
                  <a:srgbClr val="222222"/>
                </a:solidFill>
                <a:effectLst/>
                <a:latin typeface="Gadugi" panose="020B0502040204020203" pitchFamily="34" charset="0"/>
                <a:ea typeface="Gadugi" panose="020B0502040204020203" pitchFamily="34" charset="0"/>
              </a:rPr>
              <a:t> </a:t>
            </a:r>
          </a:p>
          <a:p>
            <a:pPr marL="0" indent="0">
              <a:buNone/>
            </a:pPr>
            <a:endParaRPr lang="en-US" b="1" dirty="0">
              <a:latin typeface="Gadugi" panose="020B0502040204020203" pitchFamily="34" charset="0"/>
              <a:ea typeface="Gadugi" panose="020B0502040204020203" pitchFamily="34" charset="0"/>
            </a:endParaRPr>
          </a:p>
          <a:p>
            <a:pPr marL="0" indent="0">
              <a:buNone/>
            </a:pPr>
            <a:endParaRPr lang="en-US" b="1" dirty="0">
              <a:latin typeface="Gadugi" panose="020B0502040204020203" pitchFamily="34" charset="0"/>
              <a:ea typeface="Gadugi" panose="020B0502040204020203" pitchFamily="34" charset="0"/>
            </a:endParaRPr>
          </a:p>
          <a:p>
            <a:pPr marL="0" indent="0">
              <a:buNone/>
            </a:pPr>
            <a:endParaRPr lang="en-IN" b="1" dirty="0">
              <a:latin typeface="Gadugi" panose="020B0502040204020203" pitchFamily="34" charset="0"/>
              <a:ea typeface="Gadugi" panose="020B0502040204020203" pitchFamily="34" charset="0"/>
            </a:endParaRPr>
          </a:p>
        </p:txBody>
      </p:sp>
      <p:sp>
        <p:nvSpPr>
          <p:cNvPr id="5" name="Slide Number Placeholder 4">
            <a:extLst>
              <a:ext uri="{FF2B5EF4-FFF2-40B4-BE49-F238E27FC236}">
                <a16:creationId xmlns:a16="http://schemas.microsoft.com/office/drawing/2014/main" id="{13E57526-FF74-414D-AA45-70659C60533C}"/>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169930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011C6-EFCD-42C0-91C6-39DD20314BFB}"/>
              </a:ext>
            </a:extLst>
          </p:cNvPr>
          <p:cNvSpPr>
            <a:spLocks noGrp="1"/>
          </p:cNvSpPr>
          <p:nvPr>
            <p:ph type="title"/>
          </p:nvPr>
        </p:nvSpPr>
        <p:spPr>
          <a:xfrm>
            <a:off x="838200" y="365126"/>
            <a:ext cx="10515600" cy="786600"/>
          </a:xfrm>
          <a:solidFill>
            <a:schemeClr val="accent1">
              <a:lumMod val="20000"/>
              <a:lumOff val="80000"/>
            </a:schemeClr>
          </a:solidFill>
        </p:spPr>
        <p:txBody>
          <a:bodyPr>
            <a:normAutofit/>
          </a:bodyPr>
          <a:lstStyle/>
          <a:p>
            <a:pPr algn="ctr"/>
            <a:r>
              <a:rPr lang="en-US" sz="3800" b="1" dirty="0">
                <a:latin typeface="Gadugi" panose="020B0502040204020203" pitchFamily="34" charset="0"/>
                <a:ea typeface="Gadugi" panose="020B0502040204020203" pitchFamily="34" charset="0"/>
              </a:rPr>
              <a:t>DETAILED STEP-BY-STEP PROCESS</a:t>
            </a:r>
            <a:endParaRPr lang="en-IN" sz="3800" b="1" dirty="0">
              <a:latin typeface="Gadugi" panose="020B0502040204020203" pitchFamily="34" charset="0"/>
              <a:ea typeface="Gadugi" panose="020B0502040204020203" pitchFamily="34" charset="0"/>
            </a:endParaRPr>
          </a:p>
        </p:txBody>
      </p:sp>
      <p:sp>
        <p:nvSpPr>
          <p:cNvPr id="3" name="Content Placeholder 2">
            <a:extLst>
              <a:ext uri="{FF2B5EF4-FFF2-40B4-BE49-F238E27FC236}">
                <a16:creationId xmlns:a16="http://schemas.microsoft.com/office/drawing/2014/main" id="{832BB5F1-77E7-49EF-B2BC-DB81C5137707}"/>
              </a:ext>
            </a:extLst>
          </p:cNvPr>
          <p:cNvSpPr>
            <a:spLocks noGrp="1"/>
          </p:cNvSpPr>
          <p:nvPr>
            <p:ph idx="1"/>
          </p:nvPr>
        </p:nvSpPr>
        <p:spPr>
          <a:xfrm>
            <a:off x="838200" y="1368110"/>
            <a:ext cx="10515600" cy="4808853"/>
          </a:xfrm>
          <a:solidFill>
            <a:schemeClr val="accent1">
              <a:lumMod val="20000"/>
              <a:lumOff val="80000"/>
            </a:schemeClr>
          </a:solidFill>
        </p:spPr>
        <p:txBody>
          <a:bodyPr/>
          <a:lstStyle/>
          <a:p>
            <a:pPr marL="514350" indent="-514350">
              <a:buAutoNum type="arabicParenR"/>
            </a:pPr>
            <a:r>
              <a:rPr lang="en-US" sz="2400" b="1" dirty="0"/>
              <a:t>Performing pre-processing on the data :</a:t>
            </a:r>
          </a:p>
          <a:p>
            <a:r>
              <a:rPr lang="en-US" sz="2000" dirty="0"/>
              <a:t>Importing the libraries : </a:t>
            </a:r>
          </a:p>
          <a:p>
            <a:pPr marL="0" indent="0">
              <a:buNone/>
            </a:pPr>
            <a:endParaRPr lang="en-US" sz="2000" dirty="0"/>
          </a:p>
          <a:p>
            <a:endParaRPr lang="en-US" sz="2000" b="1" dirty="0"/>
          </a:p>
          <a:p>
            <a:endParaRPr lang="en-US" sz="2000" dirty="0"/>
          </a:p>
          <a:p>
            <a:r>
              <a:rPr lang="en-US" sz="2000" dirty="0"/>
              <a:t>Importing the dataset :</a:t>
            </a:r>
          </a:p>
          <a:p>
            <a:pPr marL="0" indent="0">
              <a:buNone/>
            </a:pPr>
            <a:endParaRPr lang="en-US" sz="2000" dirty="0"/>
          </a:p>
          <a:p>
            <a:pPr marL="0" indent="0">
              <a:buNone/>
            </a:pPr>
            <a:endParaRPr lang="en-US" sz="2000" b="1" dirty="0"/>
          </a:p>
          <a:p>
            <a:pPr marL="0" indent="0">
              <a:buNone/>
            </a:pPr>
            <a:endParaRPr lang="en-IN" dirty="0"/>
          </a:p>
        </p:txBody>
      </p:sp>
      <p:sp>
        <p:nvSpPr>
          <p:cNvPr id="4" name="Slide Number Placeholder 3">
            <a:extLst>
              <a:ext uri="{FF2B5EF4-FFF2-40B4-BE49-F238E27FC236}">
                <a16:creationId xmlns:a16="http://schemas.microsoft.com/office/drawing/2014/main" id="{938206F1-1046-4906-89BF-7212BBB12474}"/>
              </a:ext>
            </a:extLst>
          </p:cNvPr>
          <p:cNvSpPr>
            <a:spLocks noGrp="1"/>
          </p:cNvSpPr>
          <p:nvPr>
            <p:ph type="sldNum" sz="quarter" idx="12"/>
          </p:nvPr>
        </p:nvSpPr>
        <p:spPr/>
        <p:txBody>
          <a:bodyPr/>
          <a:lstStyle/>
          <a:p>
            <a:fld id="{69E57DC2-970A-4B3E-BB1C-7A09969E49DF}" type="slidenum">
              <a:rPr lang="en-US" smtClean="0"/>
              <a:t>7</a:t>
            </a:fld>
            <a:endParaRPr lang="en-US" dirty="0"/>
          </a:p>
        </p:txBody>
      </p:sp>
      <p:pic>
        <p:nvPicPr>
          <p:cNvPr id="10" name="Picture 9">
            <a:extLst>
              <a:ext uri="{FF2B5EF4-FFF2-40B4-BE49-F238E27FC236}">
                <a16:creationId xmlns:a16="http://schemas.microsoft.com/office/drawing/2014/main" id="{E5B76813-BAF6-4A00-9925-8161DDF8DA08}"/>
              </a:ext>
            </a:extLst>
          </p:cNvPr>
          <p:cNvPicPr>
            <a:picLocks noChangeAspect="1"/>
          </p:cNvPicPr>
          <p:nvPr/>
        </p:nvPicPr>
        <p:blipFill>
          <a:blip r:embed="rId2"/>
          <a:stretch>
            <a:fillRect/>
          </a:stretch>
        </p:blipFill>
        <p:spPr>
          <a:xfrm>
            <a:off x="3685520" y="3338030"/>
            <a:ext cx="6247237" cy="2698887"/>
          </a:xfrm>
          <a:prstGeom prst="rect">
            <a:avLst/>
          </a:prstGeom>
          <a:ln>
            <a:solidFill>
              <a:schemeClr val="tx1"/>
            </a:solidFill>
          </a:ln>
        </p:spPr>
      </p:pic>
      <p:pic>
        <p:nvPicPr>
          <p:cNvPr id="12" name="Picture 11">
            <a:extLst>
              <a:ext uri="{FF2B5EF4-FFF2-40B4-BE49-F238E27FC236}">
                <a16:creationId xmlns:a16="http://schemas.microsoft.com/office/drawing/2014/main" id="{8A1BABB4-8532-4048-99EC-C2E5FF8667E3}"/>
              </a:ext>
            </a:extLst>
          </p:cNvPr>
          <p:cNvPicPr>
            <a:picLocks noChangeAspect="1"/>
          </p:cNvPicPr>
          <p:nvPr/>
        </p:nvPicPr>
        <p:blipFill>
          <a:blip r:embed="rId3"/>
          <a:stretch>
            <a:fillRect/>
          </a:stretch>
        </p:blipFill>
        <p:spPr>
          <a:xfrm>
            <a:off x="3685520" y="1901801"/>
            <a:ext cx="3384479" cy="1296183"/>
          </a:xfrm>
          <a:prstGeom prst="rect">
            <a:avLst/>
          </a:prstGeom>
          <a:ln>
            <a:solidFill>
              <a:schemeClr val="tx1"/>
            </a:solidFill>
          </a:ln>
        </p:spPr>
      </p:pic>
    </p:spTree>
    <p:extLst>
      <p:ext uri="{BB962C8B-B14F-4D97-AF65-F5344CB8AC3E}">
        <p14:creationId xmlns:p14="http://schemas.microsoft.com/office/powerpoint/2010/main" val="108472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21D4B7C-0655-4D9E-9C4D-2E8022C12C29}"/>
              </a:ext>
            </a:extLst>
          </p:cNvPr>
          <p:cNvSpPr>
            <a:spLocks noGrp="1"/>
          </p:cNvSpPr>
          <p:nvPr>
            <p:ph idx="1"/>
          </p:nvPr>
        </p:nvSpPr>
        <p:spPr>
          <a:xfrm>
            <a:off x="838200" y="607273"/>
            <a:ext cx="10515600" cy="5569690"/>
          </a:xfrm>
          <a:solidFill>
            <a:schemeClr val="accent1">
              <a:lumMod val="20000"/>
              <a:lumOff val="80000"/>
            </a:schemeClr>
          </a:solidFill>
        </p:spPr>
        <p:txBody>
          <a:bodyPr>
            <a:normAutofit lnSpcReduction="10000"/>
          </a:bodyPr>
          <a:lstStyle/>
          <a:p>
            <a:endParaRPr lang="en-US" sz="2000" dirty="0">
              <a:latin typeface="Gadugi" panose="020B0502040204020203" pitchFamily="34" charset="0"/>
              <a:ea typeface="Gadugi" panose="020B0502040204020203" pitchFamily="34" charset="0"/>
            </a:endParaRPr>
          </a:p>
          <a:p>
            <a:r>
              <a:rPr lang="en-US" sz="2000" dirty="0">
                <a:latin typeface="Gadugi" panose="020B0502040204020203" pitchFamily="34" charset="0"/>
                <a:ea typeface="Gadugi" panose="020B0502040204020203" pitchFamily="34" charset="0"/>
              </a:rPr>
              <a:t>Checking for missing/null values in the dataset:</a:t>
            </a: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pPr marL="0" indent="0">
              <a:buNone/>
            </a:pPr>
            <a:endParaRPr lang="en-IN" sz="2000" dirty="0">
              <a:latin typeface="Gadugi" panose="020B0502040204020203" pitchFamily="34" charset="0"/>
              <a:ea typeface="Gadugi" panose="020B0502040204020203" pitchFamily="34" charset="0"/>
            </a:endParaRPr>
          </a:p>
          <a:p>
            <a:endParaRPr lang="en-IN" sz="2000" dirty="0">
              <a:latin typeface="Gadugi" panose="020B0502040204020203" pitchFamily="34" charset="0"/>
              <a:ea typeface="Gadugi" panose="020B0502040204020203" pitchFamily="34" charset="0"/>
            </a:endParaRPr>
          </a:p>
          <a:p>
            <a:r>
              <a:rPr lang="en-IN" sz="2000" dirty="0">
                <a:latin typeface="Gadugi" panose="020B0502040204020203" pitchFamily="34" charset="0"/>
                <a:ea typeface="Gadugi" panose="020B0502040204020203" pitchFamily="34" charset="0"/>
              </a:rPr>
              <a:t>We can see that there are no missing values in the map.</a:t>
            </a:r>
          </a:p>
        </p:txBody>
      </p:sp>
      <p:sp>
        <p:nvSpPr>
          <p:cNvPr id="4" name="Slide Number Placeholder 3">
            <a:extLst>
              <a:ext uri="{FF2B5EF4-FFF2-40B4-BE49-F238E27FC236}">
                <a16:creationId xmlns:a16="http://schemas.microsoft.com/office/drawing/2014/main" id="{1677C2CA-7721-4431-B8A8-1F1285600B7B}"/>
              </a:ext>
            </a:extLst>
          </p:cNvPr>
          <p:cNvSpPr>
            <a:spLocks noGrp="1"/>
          </p:cNvSpPr>
          <p:nvPr>
            <p:ph type="sldNum" sz="quarter" idx="12"/>
          </p:nvPr>
        </p:nvSpPr>
        <p:spPr/>
        <p:txBody>
          <a:bodyPr/>
          <a:lstStyle/>
          <a:p>
            <a:fld id="{69E57DC2-970A-4B3E-BB1C-7A09969E49DF}" type="slidenum">
              <a:rPr lang="en-US" smtClean="0"/>
              <a:t>8</a:t>
            </a:fld>
            <a:endParaRPr lang="en-US" dirty="0"/>
          </a:p>
        </p:txBody>
      </p:sp>
      <p:pic>
        <p:nvPicPr>
          <p:cNvPr id="10" name="Picture 9">
            <a:extLst>
              <a:ext uri="{FF2B5EF4-FFF2-40B4-BE49-F238E27FC236}">
                <a16:creationId xmlns:a16="http://schemas.microsoft.com/office/drawing/2014/main" id="{B31FA9CD-CB9B-430F-9A9D-E93444FBC83B}"/>
              </a:ext>
            </a:extLst>
          </p:cNvPr>
          <p:cNvPicPr>
            <a:picLocks noChangeAspect="1"/>
          </p:cNvPicPr>
          <p:nvPr/>
        </p:nvPicPr>
        <p:blipFill>
          <a:blip r:embed="rId2"/>
          <a:stretch>
            <a:fillRect/>
          </a:stretch>
        </p:blipFill>
        <p:spPr>
          <a:xfrm>
            <a:off x="2092226" y="1439620"/>
            <a:ext cx="3840902" cy="300317"/>
          </a:xfrm>
          <a:prstGeom prst="rect">
            <a:avLst/>
          </a:prstGeom>
          <a:ln>
            <a:solidFill>
              <a:schemeClr val="tx1"/>
            </a:solidFill>
          </a:ln>
        </p:spPr>
      </p:pic>
      <p:pic>
        <p:nvPicPr>
          <p:cNvPr id="12" name="Picture 11">
            <a:extLst>
              <a:ext uri="{FF2B5EF4-FFF2-40B4-BE49-F238E27FC236}">
                <a16:creationId xmlns:a16="http://schemas.microsoft.com/office/drawing/2014/main" id="{E776E54D-442F-4B2B-8B73-F0C674A7AD31}"/>
              </a:ext>
            </a:extLst>
          </p:cNvPr>
          <p:cNvPicPr>
            <a:picLocks noChangeAspect="1"/>
          </p:cNvPicPr>
          <p:nvPr/>
        </p:nvPicPr>
        <p:blipFill>
          <a:blip r:embed="rId3"/>
          <a:stretch>
            <a:fillRect/>
          </a:stretch>
        </p:blipFill>
        <p:spPr>
          <a:xfrm>
            <a:off x="2222959" y="1919324"/>
            <a:ext cx="3579437" cy="3173411"/>
          </a:xfrm>
          <a:prstGeom prst="rect">
            <a:avLst/>
          </a:prstGeom>
          <a:ln>
            <a:solidFill>
              <a:schemeClr val="tx1"/>
            </a:solidFill>
          </a:ln>
        </p:spPr>
      </p:pic>
    </p:spTree>
    <p:extLst>
      <p:ext uri="{BB962C8B-B14F-4D97-AF65-F5344CB8AC3E}">
        <p14:creationId xmlns:p14="http://schemas.microsoft.com/office/powerpoint/2010/main" val="2907094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100AC9-486A-474B-A799-6F3BF2527579}"/>
              </a:ext>
            </a:extLst>
          </p:cNvPr>
          <p:cNvSpPr>
            <a:spLocks noGrp="1"/>
          </p:cNvSpPr>
          <p:nvPr>
            <p:ph idx="1"/>
          </p:nvPr>
        </p:nvSpPr>
        <p:spPr>
          <a:xfrm>
            <a:off x="838200" y="600293"/>
            <a:ext cx="10515600" cy="5576670"/>
          </a:xfrm>
          <a:solidFill>
            <a:schemeClr val="accent1">
              <a:lumMod val="20000"/>
              <a:lumOff val="80000"/>
            </a:schemeClr>
          </a:solidFill>
        </p:spPr>
        <p:txBody>
          <a:bodyPr>
            <a:normAutofit/>
          </a:bodyPr>
          <a:lstStyle/>
          <a:p>
            <a:endParaRPr lang="en-US" sz="1800" dirty="0">
              <a:latin typeface="Gadugi" panose="020B0502040204020203" pitchFamily="34" charset="0"/>
              <a:ea typeface="Gadugi" panose="020B0502040204020203" pitchFamily="34" charset="0"/>
            </a:endParaRPr>
          </a:p>
          <a:p>
            <a:r>
              <a:rPr lang="en-US" sz="1800" i="1" dirty="0">
                <a:latin typeface="Gadugi" panose="020B0502040204020203" pitchFamily="34" charset="0"/>
                <a:ea typeface="Gadugi" panose="020B0502040204020203" pitchFamily="34" charset="0"/>
              </a:rPr>
              <a:t>Now we are performing some data analysis on the dataset by using visual representation through graphs for better understanding of the problem in the dataset.</a:t>
            </a:r>
          </a:p>
          <a:p>
            <a:pPr marL="0" indent="0">
              <a:buNone/>
            </a:pPr>
            <a:endParaRPr lang="en-US" sz="1800" dirty="0">
              <a:latin typeface="Gadugi" panose="020B0502040204020203" pitchFamily="34" charset="0"/>
              <a:ea typeface="Gadugi" panose="020B0502040204020203" pitchFamily="34" charset="0"/>
            </a:endParaRPr>
          </a:p>
          <a:p>
            <a:r>
              <a:rPr lang="en-US" sz="1600" dirty="0">
                <a:solidFill>
                  <a:srgbClr val="000000"/>
                </a:solidFill>
                <a:effectLst/>
                <a:latin typeface="Gadugi" panose="020B0502040204020203" pitchFamily="34" charset="0"/>
                <a:ea typeface="Gadugi" panose="020B0502040204020203" pitchFamily="34" charset="0"/>
              </a:rPr>
              <a:t>The column "left" is the target of this dataset. Hence, we are creating a visual representation of how many employees left the company and how many stayed.</a:t>
            </a:r>
            <a:r>
              <a:rPr lang="en-US" sz="1600" u="none" strike="noStrike" dirty="0">
                <a:solidFill>
                  <a:srgbClr val="337AB7"/>
                </a:solidFill>
                <a:effectLst/>
                <a:latin typeface="Gadugi" panose="020B0502040204020203" pitchFamily="34" charset="0"/>
                <a:ea typeface="Gadugi" panose="020B0502040204020203" pitchFamily="34" charset="0"/>
                <a:hlinkClick r:id="rId2"/>
              </a:rPr>
              <a:t>¶</a:t>
            </a:r>
            <a:endParaRPr lang="en-US" sz="1600" dirty="0">
              <a:solidFill>
                <a:srgbClr val="337AB7"/>
              </a:solidFill>
              <a:latin typeface="Gadugi" panose="020B0502040204020203" pitchFamily="34" charset="0"/>
              <a:ea typeface="Gadugi" panose="020B0502040204020203" pitchFamily="34" charset="0"/>
            </a:endParaRPr>
          </a:p>
          <a:p>
            <a:pPr marL="0" indent="0">
              <a:buNone/>
            </a:pPr>
            <a:r>
              <a:rPr lang="en-US" sz="1800" dirty="0">
                <a:solidFill>
                  <a:srgbClr val="000000"/>
                </a:solidFill>
                <a:latin typeface="Gadugi" panose="020B0502040204020203" pitchFamily="34" charset="0"/>
                <a:ea typeface="Gadugi" panose="020B0502040204020203" pitchFamily="34" charset="0"/>
              </a:rPr>
              <a:t>                                                                       </a:t>
            </a:r>
            <a:r>
              <a:rPr lang="en-US" sz="1800" dirty="0">
                <a:solidFill>
                  <a:srgbClr val="000000"/>
                </a:solidFill>
                <a:latin typeface="Gadugi" panose="020B0502040204020203" pitchFamily="34" charset="0"/>
                <a:ea typeface="Gadugi" panose="020B0502040204020203" pitchFamily="34" charset="0"/>
                <a:sym typeface="Wingdings" panose="05000000000000000000" pitchFamily="2" charset="2"/>
              </a:rPr>
              <a:t></a:t>
            </a:r>
            <a:br>
              <a:rPr lang="en-US" sz="1800" b="0" i="0" dirty="0">
                <a:solidFill>
                  <a:srgbClr val="000000"/>
                </a:solidFill>
                <a:effectLst/>
                <a:latin typeface="Gadugi" panose="020B0502040204020203" pitchFamily="34" charset="0"/>
                <a:ea typeface="Gadugi" panose="020B0502040204020203" pitchFamily="34" charset="0"/>
              </a:rPr>
            </a:br>
            <a:endParaRPr lang="en-US" sz="1800" b="0" i="0" dirty="0">
              <a:solidFill>
                <a:srgbClr val="000000"/>
              </a:solidFill>
              <a:effectLst/>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pPr marL="0" indent="0">
              <a:buNone/>
            </a:pPr>
            <a:endParaRPr lang="en-US" sz="1800" dirty="0">
              <a:solidFill>
                <a:srgbClr val="000000"/>
              </a:solidFill>
              <a:latin typeface="Gadugi" panose="020B0502040204020203" pitchFamily="34" charset="0"/>
              <a:ea typeface="Gadugi" panose="020B0502040204020203" pitchFamily="34" charset="0"/>
            </a:endParaRPr>
          </a:p>
          <a:p>
            <a:r>
              <a:rPr lang="en-US" sz="1600" dirty="0">
                <a:solidFill>
                  <a:srgbClr val="000000"/>
                </a:solidFill>
                <a:latin typeface="Gadugi" panose="020B0502040204020203" pitchFamily="34" charset="0"/>
                <a:ea typeface="Gadugi" panose="020B0502040204020203" pitchFamily="34" charset="0"/>
              </a:rPr>
              <a:t>“1” indicates the number of employees that left and “0” indicates the number of employees who stayed in the company.</a:t>
            </a:r>
          </a:p>
        </p:txBody>
      </p:sp>
      <p:sp>
        <p:nvSpPr>
          <p:cNvPr id="4" name="Slide Number Placeholder 3">
            <a:extLst>
              <a:ext uri="{FF2B5EF4-FFF2-40B4-BE49-F238E27FC236}">
                <a16:creationId xmlns:a16="http://schemas.microsoft.com/office/drawing/2014/main" id="{81CD0748-0D6B-4C95-A14B-3FCE244A08AA}"/>
              </a:ext>
            </a:extLst>
          </p:cNvPr>
          <p:cNvSpPr>
            <a:spLocks noGrp="1"/>
          </p:cNvSpPr>
          <p:nvPr>
            <p:ph type="sldNum" sz="quarter" idx="12"/>
          </p:nvPr>
        </p:nvSpPr>
        <p:spPr/>
        <p:txBody>
          <a:bodyPr/>
          <a:lstStyle/>
          <a:p>
            <a:fld id="{69E57DC2-970A-4B3E-BB1C-7A09969E49DF}" type="slidenum">
              <a:rPr lang="en-US" smtClean="0"/>
              <a:t>9</a:t>
            </a:fld>
            <a:endParaRPr lang="en-US" dirty="0"/>
          </a:p>
        </p:txBody>
      </p:sp>
      <p:pic>
        <p:nvPicPr>
          <p:cNvPr id="6" name="Picture 5">
            <a:extLst>
              <a:ext uri="{FF2B5EF4-FFF2-40B4-BE49-F238E27FC236}">
                <a16:creationId xmlns:a16="http://schemas.microsoft.com/office/drawing/2014/main" id="{3D7DFCE1-5C73-43EB-9FA3-29ACF8AFF4B3}"/>
              </a:ext>
            </a:extLst>
          </p:cNvPr>
          <p:cNvPicPr>
            <a:picLocks noChangeAspect="1"/>
          </p:cNvPicPr>
          <p:nvPr/>
        </p:nvPicPr>
        <p:blipFill>
          <a:blip r:embed="rId3"/>
          <a:stretch>
            <a:fillRect/>
          </a:stretch>
        </p:blipFill>
        <p:spPr>
          <a:xfrm>
            <a:off x="1751058" y="2643315"/>
            <a:ext cx="3107128" cy="278006"/>
          </a:xfrm>
          <a:prstGeom prst="rect">
            <a:avLst/>
          </a:prstGeom>
          <a:ln>
            <a:solidFill>
              <a:schemeClr val="tx1"/>
            </a:solidFill>
          </a:ln>
        </p:spPr>
      </p:pic>
      <p:pic>
        <p:nvPicPr>
          <p:cNvPr id="8" name="Picture 7">
            <a:extLst>
              <a:ext uri="{FF2B5EF4-FFF2-40B4-BE49-F238E27FC236}">
                <a16:creationId xmlns:a16="http://schemas.microsoft.com/office/drawing/2014/main" id="{73977AF2-1007-4ECD-9416-997B2D40BC26}"/>
              </a:ext>
            </a:extLst>
          </p:cNvPr>
          <p:cNvPicPr>
            <a:picLocks noChangeAspect="1"/>
          </p:cNvPicPr>
          <p:nvPr/>
        </p:nvPicPr>
        <p:blipFill>
          <a:blip r:embed="rId4"/>
          <a:stretch>
            <a:fillRect/>
          </a:stretch>
        </p:blipFill>
        <p:spPr>
          <a:xfrm>
            <a:off x="6170346" y="2643315"/>
            <a:ext cx="3871294" cy="2535756"/>
          </a:xfrm>
          <a:prstGeom prst="rect">
            <a:avLst/>
          </a:prstGeom>
          <a:ln>
            <a:solidFill>
              <a:schemeClr val="tx1"/>
            </a:solidFill>
          </a:ln>
        </p:spPr>
      </p:pic>
    </p:spTree>
    <p:extLst>
      <p:ext uri="{BB962C8B-B14F-4D97-AF65-F5344CB8AC3E}">
        <p14:creationId xmlns:p14="http://schemas.microsoft.com/office/powerpoint/2010/main" val="8901880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TotalTime>
  <Words>1262</Words>
  <Application>Microsoft Office PowerPoint</Application>
  <PresentationFormat>Widescreen</PresentationFormat>
  <Paragraphs>176</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Gadugi</vt:lpstr>
      <vt:lpstr>Helvetica Neue</vt:lpstr>
      <vt:lpstr>Office Theme</vt:lpstr>
      <vt:lpstr>A PROJECT ON HUMAN RESOURCES ANALYTICS</vt:lpstr>
      <vt:lpstr>CONTENTS</vt:lpstr>
      <vt:lpstr>INTRODUCTION – What is Human Resources Analytics?</vt:lpstr>
      <vt:lpstr>APPLICATIONS OF HUMAN RESOURCES ANALYTICS</vt:lpstr>
      <vt:lpstr>FUTURE FOR HUMAN RESOURCES ANALYTICS</vt:lpstr>
      <vt:lpstr>STEPS WE USED IN OUR PROJECT</vt:lpstr>
      <vt:lpstr>DETAILED STEP-BY-STEP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LOGISTIC REGRESSION</vt:lpstr>
      <vt:lpstr>DECISION TREE CLASSIFIER</vt:lpstr>
      <vt:lpstr>RANDOM FOREST CLASSIFIER</vt:lpstr>
      <vt:lpstr>ACCURACY SCORES AND CONFUSION MATRICES</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PROJECT ON HUMAN RESOURCES ANALYTICS</dc:title>
  <dc:creator>Rairao, Rohan</dc:creator>
  <cp:lastModifiedBy>Rairao, Rohan</cp:lastModifiedBy>
  <cp:revision>4</cp:revision>
  <dcterms:created xsi:type="dcterms:W3CDTF">2020-08-09T16:56:16Z</dcterms:created>
  <dcterms:modified xsi:type="dcterms:W3CDTF">2020-08-09T17:28:03Z</dcterms:modified>
</cp:coreProperties>
</file>